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 id="2147483889" r:id="rId2"/>
    <p:sldMasterId id="2147483910" r:id="rId3"/>
  </p:sldMasterIdLst>
  <p:notesMasterIdLst>
    <p:notesMasterId r:id="rId17"/>
  </p:notesMasterIdLst>
  <p:handoutMasterIdLst>
    <p:handoutMasterId r:id="rId18"/>
  </p:handoutMasterIdLst>
  <p:sldIdLst>
    <p:sldId id="709" r:id="rId4"/>
    <p:sldId id="991" r:id="rId5"/>
    <p:sldId id="925" r:id="rId6"/>
    <p:sldId id="987" r:id="rId7"/>
    <p:sldId id="992" r:id="rId8"/>
    <p:sldId id="993" r:id="rId9"/>
    <p:sldId id="997" r:id="rId10"/>
    <p:sldId id="996" r:id="rId11"/>
    <p:sldId id="990" r:id="rId12"/>
    <p:sldId id="995" r:id="rId13"/>
    <p:sldId id="994" r:id="rId14"/>
    <p:sldId id="988" r:id="rId15"/>
    <p:sldId id="998" r:id="rId16"/>
  </p:sldIdLst>
  <p:sldSz cx="14630400" cy="8229600"/>
  <p:notesSz cx="6858000" cy="9144000"/>
  <p:defaultTextStyle>
    <a:defPPr>
      <a:defRPr lang="en-US"/>
    </a:defPPr>
    <a:lvl1pPr marL="0" algn="l" defTabSz="1282595" rtl="0" eaLnBrk="1" latinLnBrk="0" hangingPunct="1">
      <a:defRPr sz="2600" kern="1200">
        <a:solidFill>
          <a:schemeClr val="tx1"/>
        </a:solidFill>
        <a:latin typeface="+mn-lt"/>
        <a:ea typeface="+mn-ea"/>
        <a:cs typeface="+mn-cs"/>
      </a:defRPr>
    </a:lvl1pPr>
    <a:lvl2pPr marL="641296" algn="l" defTabSz="1282595" rtl="0" eaLnBrk="1" latinLnBrk="0" hangingPunct="1">
      <a:defRPr sz="2600" kern="1200">
        <a:solidFill>
          <a:schemeClr val="tx1"/>
        </a:solidFill>
        <a:latin typeface="+mn-lt"/>
        <a:ea typeface="+mn-ea"/>
        <a:cs typeface="+mn-cs"/>
      </a:defRPr>
    </a:lvl2pPr>
    <a:lvl3pPr marL="1282595" algn="l" defTabSz="1282595" rtl="0" eaLnBrk="1" latinLnBrk="0" hangingPunct="1">
      <a:defRPr sz="2600" kern="1200">
        <a:solidFill>
          <a:schemeClr val="tx1"/>
        </a:solidFill>
        <a:latin typeface="+mn-lt"/>
        <a:ea typeface="+mn-ea"/>
        <a:cs typeface="+mn-cs"/>
      </a:defRPr>
    </a:lvl3pPr>
    <a:lvl4pPr marL="1923894" algn="l" defTabSz="1282595" rtl="0" eaLnBrk="1" latinLnBrk="0" hangingPunct="1">
      <a:defRPr sz="2600" kern="1200">
        <a:solidFill>
          <a:schemeClr val="tx1"/>
        </a:solidFill>
        <a:latin typeface="+mn-lt"/>
        <a:ea typeface="+mn-ea"/>
        <a:cs typeface="+mn-cs"/>
      </a:defRPr>
    </a:lvl4pPr>
    <a:lvl5pPr marL="2565190" algn="l" defTabSz="1282595" rtl="0" eaLnBrk="1" latinLnBrk="0" hangingPunct="1">
      <a:defRPr sz="2600" kern="1200">
        <a:solidFill>
          <a:schemeClr val="tx1"/>
        </a:solidFill>
        <a:latin typeface="+mn-lt"/>
        <a:ea typeface="+mn-ea"/>
        <a:cs typeface="+mn-cs"/>
      </a:defRPr>
    </a:lvl5pPr>
    <a:lvl6pPr marL="3206490" algn="l" defTabSz="1282595" rtl="0" eaLnBrk="1" latinLnBrk="0" hangingPunct="1">
      <a:defRPr sz="2600" kern="1200">
        <a:solidFill>
          <a:schemeClr val="tx1"/>
        </a:solidFill>
        <a:latin typeface="+mn-lt"/>
        <a:ea typeface="+mn-ea"/>
        <a:cs typeface="+mn-cs"/>
      </a:defRPr>
    </a:lvl6pPr>
    <a:lvl7pPr marL="3847784" algn="l" defTabSz="1282595" rtl="0" eaLnBrk="1" latinLnBrk="0" hangingPunct="1">
      <a:defRPr sz="2600" kern="1200">
        <a:solidFill>
          <a:schemeClr val="tx1"/>
        </a:solidFill>
        <a:latin typeface="+mn-lt"/>
        <a:ea typeface="+mn-ea"/>
        <a:cs typeface="+mn-cs"/>
      </a:defRPr>
    </a:lvl7pPr>
    <a:lvl8pPr marL="4489079" algn="l" defTabSz="1282595" rtl="0" eaLnBrk="1" latinLnBrk="0" hangingPunct="1">
      <a:defRPr sz="2600" kern="1200">
        <a:solidFill>
          <a:schemeClr val="tx1"/>
        </a:solidFill>
        <a:latin typeface="+mn-lt"/>
        <a:ea typeface="+mn-ea"/>
        <a:cs typeface="+mn-cs"/>
      </a:defRPr>
    </a:lvl8pPr>
    <a:lvl9pPr marL="5130382" algn="l" defTabSz="1282595" rtl="0" eaLnBrk="1" latinLnBrk="0" hangingPunct="1">
      <a:defRPr sz="26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9F5D8CE3-4F57-A540-BC9E-BDF93C7817AA}">
          <p14:sldIdLst>
            <p14:sldId id="709"/>
            <p14:sldId id="991"/>
            <p14:sldId id="925"/>
            <p14:sldId id="987"/>
            <p14:sldId id="992"/>
            <p14:sldId id="993"/>
            <p14:sldId id="997"/>
            <p14:sldId id="996"/>
            <p14:sldId id="990"/>
            <p14:sldId id="995"/>
            <p14:sldId id="994"/>
            <p14:sldId id="988"/>
            <p14:sldId id="998"/>
          </p14:sldIdLst>
        </p14:section>
      </p14:sectionLst>
    </p:ext>
    <p:ext uri="{EFAFB233-063F-42B5-8137-9DF3F51BA10A}">
      <p15:sldGuideLst xmlns="" xmlns:p15="http://schemas.microsoft.com/office/powerpoint/2012/main">
        <p15:guide id="1" orient="horz" pos="3024" userDrawn="1">
          <p15:clr>
            <a:srgbClr val="A4A3A4"/>
          </p15:clr>
        </p15:guide>
        <p15:guide id="2" orient="horz" pos="516">
          <p15:clr>
            <a:srgbClr val="A4A3A4"/>
          </p15:clr>
        </p15:guide>
        <p15:guide id="3" orient="horz" pos="948" userDrawn="1">
          <p15:clr>
            <a:srgbClr val="A4A3A4"/>
          </p15:clr>
        </p15:guide>
        <p15:guide id="4" orient="horz" pos="1080" userDrawn="1">
          <p15:clr>
            <a:srgbClr val="A4A3A4"/>
          </p15:clr>
        </p15:guide>
        <p15:guide id="5" pos="202">
          <p15:clr>
            <a:srgbClr val="A4A3A4"/>
          </p15:clr>
        </p15:guide>
        <p15:guide id="7" pos="336">
          <p15:clr>
            <a:srgbClr val="A4A3A4"/>
          </p15:clr>
        </p15:guide>
        <p15:guide id="9" pos="5448" userDrawn="1">
          <p15:clr>
            <a:srgbClr val="A4A3A4"/>
          </p15:clr>
        </p15:guide>
        <p15:guide id="10" pos="744" userDrawn="1">
          <p15:clr>
            <a:srgbClr val="A4A3A4"/>
          </p15:clr>
        </p15:guide>
        <p15:guide id="11" pos="98">
          <p15:clr>
            <a:srgbClr val="A4A3A4"/>
          </p15:clr>
        </p15:guide>
        <p15:guide id="12" pos="552" userDrawn="1">
          <p15:clr>
            <a:srgbClr val="A4A3A4"/>
          </p15:clr>
        </p15:guide>
        <p15:guide id="14" pos="1072">
          <p15:clr>
            <a:srgbClr val="A4A3A4"/>
          </p15:clr>
        </p15:guide>
        <p15:guide id="15" pos="8909">
          <p15:clr>
            <a:srgbClr val="A4A3A4"/>
          </p15:clr>
        </p15:guide>
        <p15:guide id="16" pos="8678">
          <p15:clr>
            <a:srgbClr val="A4A3A4"/>
          </p15:clr>
        </p15:guide>
        <p15:guide id="17" pos="307">
          <p15:clr>
            <a:srgbClr val="A4A3A4"/>
          </p15:clr>
        </p15:guide>
        <p15:guide id="19" orient="horz" pos="2064" userDrawn="1">
          <p15:clr>
            <a:srgbClr val="A4A3A4"/>
          </p15:clr>
        </p15:guide>
        <p15:guide id="20" pos="1916">
          <p15:clr>
            <a:srgbClr val="A4A3A4"/>
          </p15:clr>
        </p15:guide>
        <p15:guide id="21" pos="1760">
          <p15:clr>
            <a:srgbClr val="A4A3A4"/>
          </p15:clr>
        </p15:guide>
        <p15:guide id="22" pos="257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aron Rabideau" initials="AR" lastIdx="18" clrIdx="0"/>
  <p:cmAuthor id="1" name="aaron r" initials="" lastIdx="5" clrIdx="1"/>
  <p:cmAuthor id="2" name="Jennifer Kattula" initials="JK" lastIdx="13" clrIdx="2"/>
  <p:cmAuthor id="3" name="Heather Freeland" initials="" lastIdx="6" clrIdx="3"/>
  <p:cmAuthor id="4" name="Stephanie S" initials="" lastIdx="7" clrIdx="4"/>
  <p:cmAuthor id="5" name="Justin Amendola" initials=""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D4E3E"/>
    <a:srgbClr val="373E4D"/>
    <a:srgbClr val="FFFFFF"/>
    <a:srgbClr val="000000"/>
    <a:srgbClr val="C52539"/>
    <a:srgbClr val="50433A"/>
    <a:srgbClr val="635246"/>
    <a:srgbClr val="C73830"/>
    <a:srgbClr val="380000"/>
    <a:srgbClr val="DDE5E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09" autoAdjust="0"/>
    <p:restoredTop sz="85743" autoAdjust="0"/>
  </p:normalViewPr>
  <p:slideViewPr>
    <p:cSldViewPr snapToGrid="0" showGuides="1">
      <p:cViewPr>
        <p:scale>
          <a:sx n="75" d="100"/>
          <a:sy n="75" d="100"/>
        </p:scale>
        <p:origin x="-72" y="-72"/>
      </p:cViewPr>
      <p:guideLst>
        <p:guide orient="horz" pos="3024"/>
        <p:guide orient="horz" pos="517"/>
        <p:guide orient="horz" pos="949"/>
        <p:guide orient="horz" pos="1080"/>
        <p:guide orient="horz" pos="2064"/>
        <p:guide pos="202"/>
        <p:guide pos="336"/>
        <p:guide pos="5448"/>
        <p:guide pos="744"/>
        <p:guide pos="98"/>
        <p:guide pos="552"/>
        <p:guide pos="1072"/>
        <p:guide pos="8909"/>
        <p:guide pos="8678"/>
        <p:guide pos="307"/>
        <p:guide pos="1917"/>
        <p:guide pos="1760"/>
        <p:guide pos="2571"/>
      </p:guideLst>
    </p:cSldViewPr>
  </p:slideViewPr>
  <p:notesTextViewPr>
    <p:cViewPr>
      <p:scale>
        <a:sx n="1" d="1"/>
        <a:sy n="1" d="1"/>
      </p:scale>
      <p:origin x="0" y="0"/>
    </p:cViewPr>
  </p:notesTextViewPr>
  <p:sorterViewPr>
    <p:cViewPr>
      <p:scale>
        <a:sx n="93" d="100"/>
        <a:sy n="93"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65244B-8695-AF48-81EE-4A51FC7EE60F}" type="datetimeFigureOut">
              <a:rPr lang="en-US" smtClean="0"/>
              <a:pPr/>
              <a:t>20.02.2015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D43510-F6A1-F94A-9A86-32CC2EF1D045}" type="slidenum">
              <a:rPr lang="en-US" smtClean="0"/>
              <a:pPr/>
              <a:t>‹#›</a:t>
            </a:fld>
            <a:endParaRPr lang="en-US"/>
          </a:p>
        </p:txBody>
      </p:sp>
    </p:spTree>
    <p:extLst>
      <p:ext uri="{BB962C8B-B14F-4D97-AF65-F5344CB8AC3E}">
        <p14:creationId xmlns:p14="http://schemas.microsoft.com/office/powerpoint/2010/main" xmlns="" val="13641881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CD8322-7B84-41B1-A3A1-F2F66D24CAF0}" type="datetimeFigureOut">
              <a:rPr lang="en-US" smtClean="0"/>
              <a:pPr/>
              <a:t>20.02.2015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F4C412-81C0-446C-93F0-72B01A368CA6}" type="slidenum">
              <a:rPr lang="en-US" smtClean="0"/>
              <a:pPr/>
              <a:t>‹#›</a:t>
            </a:fld>
            <a:endParaRPr lang="en-US"/>
          </a:p>
        </p:txBody>
      </p:sp>
    </p:spTree>
    <p:extLst>
      <p:ext uri="{BB962C8B-B14F-4D97-AF65-F5344CB8AC3E}">
        <p14:creationId xmlns:p14="http://schemas.microsoft.com/office/powerpoint/2010/main" xmlns="" val="1271302472"/>
      </p:ext>
    </p:extLst>
  </p:cSld>
  <p:clrMap bg1="lt1" tx1="dk1" bg2="lt2" tx2="dk2" accent1="accent1" accent2="accent2" accent3="accent3" accent4="accent4" accent5="accent5" accent6="accent6" hlink="hlink" folHlink="folHlink"/>
  <p:hf hdr="0" ftr="0" dt="0"/>
  <p:notesStyle>
    <a:lvl1pPr marL="0" algn="l" defTabSz="801674" rtl="0" eaLnBrk="1" latinLnBrk="0" hangingPunct="1">
      <a:defRPr sz="1100" kern="1200">
        <a:solidFill>
          <a:schemeClr val="tx1"/>
        </a:solidFill>
        <a:latin typeface="+mn-lt"/>
        <a:ea typeface="+mn-ea"/>
        <a:cs typeface="+mn-cs"/>
      </a:defRPr>
    </a:lvl1pPr>
    <a:lvl2pPr marL="400837" algn="l" defTabSz="801674" rtl="0" eaLnBrk="1" latinLnBrk="0" hangingPunct="1">
      <a:defRPr sz="1100" kern="1200">
        <a:solidFill>
          <a:schemeClr val="tx1"/>
        </a:solidFill>
        <a:latin typeface="+mn-lt"/>
        <a:ea typeface="+mn-ea"/>
        <a:cs typeface="+mn-cs"/>
      </a:defRPr>
    </a:lvl2pPr>
    <a:lvl3pPr marL="801674" algn="l" defTabSz="801674" rtl="0" eaLnBrk="1" latinLnBrk="0" hangingPunct="1">
      <a:defRPr sz="1100" kern="1200">
        <a:solidFill>
          <a:schemeClr val="tx1"/>
        </a:solidFill>
        <a:latin typeface="+mn-lt"/>
        <a:ea typeface="+mn-ea"/>
        <a:cs typeface="+mn-cs"/>
      </a:defRPr>
    </a:lvl3pPr>
    <a:lvl4pPr marL="1202510" algn="l" defTabSz="801674" rtl="0" eaLnBrk="1" latinLnBrk="0" hangingPunct="1">
      <a:defRPr sz="1100" kern="1200">
        <a:solidFill>
          <a:schemeClr val="tx1"/>
        </a:solidFill>
        <a:latin typeface="+mn-lt"/>
        <a:ea typeface="+mn-ea"/>
        <a:cs typeface="+mn-cs"/>
      </a:defRPr>
    </a:lvl4pPr>
    <a:lvl5pPr marL="1603346" algn="l" defTabSz="801674" rtl="0" eaLnBrk="1" latinLnBrk="0" hangingPunct="1">
      <a:defRPr sz="1100" kern="1200">
        <a:solidFill>
          <a:schemeClr val="tx1"/>
        </a:solidFill>
        <a:latin typeface="+mn-lt"/>
        <a:ea typeface="+mn-ea"/>
        <a:cs typeface="+mn-cs"/>
      </a:defRPr>
    </a:lvl5pPr>
    <a:lvl6pPr marL="2004184" algn="l" defTabSz="801674" rtl="0" eaLnBrk="1" latinLnBrk="0" hangingPunct="1">
      <a:defRPr sz="1100" kern="1200">
        <a:solidFill>
          <a:schemeClr val="tx1"/>
        </a:solidFill>
        <a:latin typeface="+mn-lt"/>
        <a:ea typeface="+mn-ea"/>
        <a:cs typeface="+mn-cs"/>
      </a:defRPr>
    </a:lvl6pPr>
    <a:lvl7pPr marL="2405021" algn="l" defTabSz="801674" rtl="0" eaLnBrk="1" latinLnBrk="0" hangingPunct="1">
      <a:defRPr sz="1100" kern="1200">
        <a:solidFill>
          <a:schemeClr val="tx1"/>
        </a:solidFill>
        <a:latin typeface="+mn-lt"/>
        <a:ea typeface="+mn-ea"/>
        <a:cs typeface="+mn-cs"/>
      </a:defRPr>
    </a:lvl7pPr>
    <a:lvl8pPr marL="2805856" algn="l" defTabSz="801674" rtl="0" eaLnBrk="1" latinLnBrk="0" hangingPunct="1">
      <a:defRPr sz="1100" kern="1200">
        <a:solidFill>
          <a:schemeClr val="tx1"/>
        </a:solidFill>
        <a:latin typeface="+mn-lt"/>
        <a:ea typeface="+mn-ea"/>
        <a:cs typeface="+mn-cs"/>
      </a:defRPr>
    </a:lvl8pPr>
    <a:lvl9pPr marL="3206694" algn="l" defTabSz="80167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ntern.facebook.com/JonSnow"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F4C412-81C0-446C-93F0-72B01A368CA6}" type="slidenum">
              <a:rPr lang="en-US" smtClean="0"/>
              <a:pPr/>
              <a:t>1</a:t>
            </a:fld>
            <a:endParaRPr lang="en-US"/>
          </a:p>
        </p:txBody>
      </p:sp>
    </p:spTree>
    <p:extLst>
      <p:ext uri="{BB962C8B-B14F-4D97-AF65-F5344CB8AC3E}">
        <p14:creationId xmlns:p14="http://schemas.microsoft.com/office/powerpoint/2010/main" xmlns="" val="3580258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202</a:t>
            </a:r>
            <a:r>
              <a:rPr lang="en-US" baseline="0" dirty="0" smtClean="0"/>
              <a:t> billion friends request since 2004</a:t>
            </a:r>
          </a:p>
          <a:p>
            <a:r>
              <a:rPr lang="en-US" baseline="0" dirty="0" smtClean="0"/>
              <a:t>More than 6 billion likes per day</a:t>
            </a:r>
          </a:p>
          <a:p>
            <a:r>
              <a:rPr lang="en-US" baseline="0" dirty="0" smtClean="0"/>
              <a:t>7.8 trillion messages send using </a:t>
            </a:r>
            <a:r>
              <a:rPr lang="en-US" baseline="0" dirty="0" err="1" smtClean="0"/>
              <a:t>facebook</a:t>
            </a:r>
            <a:r>
              <a:rPr lang="en-US" baseline="0" dirty="0" smtClean="0"/>
              <a:t> </a:t>
            </a:r>
          </a:p>
          <a:p>
            <a:r>
              <a:rPr lang="en-US" baseline="0" dirty="0" smtClean="0"/>
              <a:t>Over 25 million SMBs are on </a:t>
            </a:r>
            <a:r>
              <a:rPr lang="en-US" baseline="0" dirty="0" err="1" smtClean="0"/>
              <a:t>facebook</a:t>
            </a:r>
            <a:endParaRPr lang="en-US" dirty="0"/>
          </a:p>
        </p:txBody>
      </p:sp>
      <p:sp>
        <p:nvSpPr>
          <p:cNvPr id="4" name="Slide Number Placeholder 3"/>
          <p:cNvSpPr>
            <a:spLocks noGrp="1"/>
          </p:cNvSpPr>
          <p:nvPr>
            <p:ph type="sldNum" sz="quarter" idx="10"/>
          </p:nvPr>
        </p:nvSpPr>
        <p:spPr/>
        <p:txBody>
          <a:bodyPr/>
          <a:lstStyle/>
          <a:p>
            <a:fld id="{B5F4C412-81C0-446C-93F0-72B01A368CA6}" type="slidenum">
              <a:rPr lang="en-US" smtClean="0"/>
              <a:pPr/>
              <a:t>2</a:t>
            </a:fld>
            <a:endParaRPr lang="en-US"/>
          </a:p>
        </p:txBody>
      </p:sp>
    </p:spTree>
    <p:extLst>
      <p:ext uri="{BB962C8B-B14F-4D97-AF65-F5344CB8AC3E}">
        <p14:creationId xmlns:p14="http://schemas.microsoft.com/office/powerpoint/2010/main" xmlns="" val="207667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businesses just like yours using Facebook to grow their business on Facebook.</a:t>
            </a:r>
          </a:p>
          <a:p>
            <a:r>
              <a:rPr lang="en-US" sz="1100" b="1" kern="1200" dirty="0" smtClean="0">
                <a:solidFill>
                  <a:schemeClr val="tx1"/>
                </a:solidFill>
                <a:latin typeface="+mn-lt"/>
                <a:ea typeface="+mn-ea"/>
                <a:cs typeface="+mn-cs"/>
              </a:rPr>
              <a:t>All EU Member Stats:</a:t>
            </a:r>
            <a:endParaRPr lang="en-US" sz="1100" b="0" kern="1200" dirty="0" smtClean="0">
              <a:solidFill>
                <a:schemeClr val="tx1"/>
              </a:solidFill>
              <a:latin typeface="+mn-lt"/>
              <a:ea typeface="+mn-ea"/>
              <a:cs typeface="+mn-cs"/>
            </a:endParaRPr>
          </a:p>
          <a:p>
            <a:pPr marL="0" marR="0" indent="0" algn="l" defTabSz="801674" rtl="0" eaLnBrk="1" fontAlgn="auto" latinLnBrk="0" hangingPunct="1">
              <a:lnSpc>
                <a:spcPct val="100000"/>
              </a:lnSpc>
              <a:spcBef>
                <a:spcPts val="0"/>
              </a:spcBef>
              <a:spcAft>
                <a:spcPts val="0"/>
              </a:spcAft>
              <a:buClrTx/>
              <a:buSzTx/>
              <a:buFontTx/>
              <a:buNone/>
              <a:tabLst/>
              <a:defRPr/>
            </a:pPr>
            <a:r>
              <a:rPr lang="en-US" sz="1100" b="0" kern="1200" dirty="0" smtClean="0">
                <a:solidFill>
                  <a:schemeClr val="tx1"/>
                </a:solidFill>
                <a:latin typeface="+mn-lt"/>
                <a:ea typeface="+mn-ea"/>
                <a:cs typeface="+mn-cs"/>
              </a:rPr>
              <a:t>·      1.2 billion connections between people and local businesses in the EU (as of 4/1/2013). ·    </a:t>
            </a:r>
            <a:r>
              <a:rPr lang="en-US" baseline="0" dirty="0" smtClean="0"/>
              <a:t>6 in every 10 people on Facebook are connected to at least 1 local business. </a:t>
            </a:r>
            <a:endParaRPr lang="en-US" sz="1100" b="0" kern="1200" dirty="0" smtClean="0">
              <a:solidFill>
                <a:schemeClr val="tx1"/>
              </a:solidFill>
              <a:latin typeface="+mn-lt"/>
              <a:ea typeface="+mn-ea"/>
              <a:cs typeface="+mn-cs"/>
            </a:endParaRPr>
          </a:p>
          <a:p>
            <a:r>
              <a:rPr lang="en-US" sz="1100" b="0" kern="1200" dirty="0" smtClean="0">
                <a:solidFill>
                  <a:schemeClr val="tx1"/>
                </a:solidFill>
                <a:latin typeface="+mn-lt"/>
                <a:ea typeface="+mn-ea"/>
                <a:cs typeface="+mn-cs"/>
              </a:rPr>
              <a:t>·      270 million views of local business pages in the EU in a week (average week between 3/1/2013 and 3/28/2013).</a:t>
            </a:r>
          </a:p>
          <a:p>
            <a:r>
              <a:rPr lang="en-US" sz="1100" b="0" kern="1200" dirty="0" smtClean="0">
                <a:solidFill>
                  <a:schemeClr val="tx1"/>
                </a:solidFill>
                <a:latin typeface="+mn-lt"/>
                <a:ea typeface="+mn-ea"/>
                <a:cs typeface="+mn-cs"/>
              </a:rPr>
              <a:t>·      8 million comments on local business pages in the EU in a week (average week between 3/1/2013 and 3/28/2013).</a:t>
            </a:r>
          </a:p>
          <a:p>
            <a:endParaRPr lang="en-US" sz="1100" b="0" kern="1200" dirty="0" smtClean="0">
              <a:solidFill>
                <a:schemeClr val="tx1"/>
              </a:solidFill>
              <a:latin typeface="+mn-lt"/>
              <a:ea typeface="+mn-ea"/>
              <a:cs typeface="+mn-cs"/>
            </a:endParaRPr>
          </a:p>
          <a:p>
            <a:endParaRPr lang="en-US" sz="1100" b="0" kern="1200" dirty="0" smtClean="0">
              <a:solidFill>
                <a:schemeClr val="tx1"/>
              </a:solidFill>
              <a:latin typeface="+mn-lt"/>
              <a:ea typeface="+mn-ea"/>
              <a:cs typeface="+mn-cs"/>
            </a:endParaRPr>
          </a:p>
          <a:p>
            <a:pPr marL="0" marR="0" indent="0" algn="l" defTabSz="801674" rtl="0" eaLnBrk="1" fontAlgn="auto" latinLnBrk="0" hangingPunct="1">
              <a:lnSpc>
                <a:spcPct val="100000"/>
              </a:lnSpc>
              <a:spcBef>
                <a:spcPts val="0"/>
              </a:spcBef>
              <a:spcAft>
                <a:spcPts val="0"/>
              </a:spcAft>
              <a:buClrTx/>
              <a:buSzTx/>
              <a:buFontTx/>
              <a:buNone/>
              <a:tabLst/>
              <a:defRPr/>
            </a:pPr>
            <a:r>
              <a:rPr lang="en-US" sz="1100" b="0" kern="1200" dirty="0" err="1" smtClean="0">
                <a:solidFill>
                  <a:schemeClr val="tx1"/>
                </a:solidFill>
                <a:latin typeface="+mn-lt"/>
                <a:ea typeface="+mn-ea"/>
                <a:cs typeface="+mn-cs"/>
              </a:rPr>
              <a:t>Fb</a:t>
            </a:r>
            <a:r>
              <a:rPr lang="en-US" sz="1100" b="0" kern="1200" dirty="0" smtClean="0">
                <a:solidFill>
                  <a:schemeClr val="tx1"/>
                </a:solidFill>
                <a:latin typeface="+mn-lt"/>
                <a:ea typeface="+mn-ea"/>
                <a:cs typeface="+mn-cs"/>
              </a:rPr>
              <a:t> App developers in EU: </a:t>
            </a:r>
            <a:r>
              <a:rPr lang="en-US" dirty="0" smtClean="0"/>
              <a:t>137464  - 7700 in Estonia</a:t>
            </a:r>
          </a:p>
          <a:p>
            <a:endParaRPr lang="en-US" sz="11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5F4C412-81C0-446C-93F0-72B01A368CA6}" type="slidenum">
              <a:rPr lang="en-US" smtClean="0"/>
              <a:pPr/>
              <a:t>3</a:t>
            </a:fld>
            <a:endParaRPr lang="en-US"/>
          </a:p>
        </p:txBody>
      </p:sp>
    </p:spTree>
    <p:extLst>
      <p:ext uri="{BB962C8B-B14F-4D97-AF65-F5344CB8AC3E}">
        <p14:creationId xmlns:p14="http://schemas.microsoft.com/office/powerpoint/2010/main" xmlns="" val="3415434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ＭＳ Ｐゴシック" charset="0"/>
                <a:cs typeface="Geneva" charset="0"/>
              </a:rPr>
              <a:t> the Pope -3.5 million fans</a:t>
            </a:r>
          </a:p>
          <a:p>
            <a:r>
              <a:rPr lang="en-GB" sz="1100" kern="1200" dirty="0" err="1" smtClean="0">
                <a:solidFill>
                  <a:schemeClr val="tx1"/>
                </a:solidFill>
                <a:effectLst/>
                <a:latin typeface="+mn-lt"/>
                <a:ea typeface="ＭＳ Ｐゴシック" charset="0"/>
                <a:cs typeface="Geneva" charset="0"/>
              </a:rPr>
              <a:t>Shakira</a:t>
            </a:r>
            <a:r>
              <a:rPr lang="en-GB" sz="1100" kern="1200" baseline="0" dirty="0" smtClean="0">
                <a:solidFill>
                  <a:schemeClr val="tx1"/>
                </a:solidFill>
                <a:effectLst/>
                <a:latin typeface="+mn-lt"/>
                <a:ea typeface="ＭＳ Ｐゴシック" charset="0"/>
                <a:cs typeface="Geneva" charset="0"/>
              </a:rPr>
              <a:t> </a:t>
            </a:r>
            <a:r>
              <a:rPr lang="en-GB" sz="1100" kern="1200" dirty="0" smtClean="0">
                <a:solidFill>
                  <a:schemeClr val="tx1"/>
                </a:solidFill>
                <a:effectLst/>
                <a:latin typeface="+mn-lt"/>
                <a:ea typeface="ＭＳ Ｐゴシック" charset="0"/>
                <a:cs typeface="Geneva" charset="0"/>
              </a:rPr>
              <a:t>- 10.7 million fans</a:t>
            </a:r>
          </a:p>
          <a:p>
            <a:r>
              <a:rPr lang="en-GB" sz="1100" kern="1200" dirty="0" smtClean="0">
                <a:solidFill>
                  <a:schemeClr val="tx1"/>
                </a:solidFill>
                <a:effectLst/>
                <a:latin typeface="+mn-lt"/>
                <a:ea typeface="ＭＳ Ｐゴシック" charset="0"/>
                <a:cs typeface="Geneva" charset="0"/>
              </a:rPr>
              <a:t>U2 -18m people</a:t>
            </a:r>
          </a:p>
        </p:txBody>
      </p:sp>
      <p:sp>
        <p:nvSpPr>
          <p:cNvPr id="4" name="Slide Number Placeholder 3"/>
          <p:cNvSpPr>
            <a:spLocks noGrp="1"/>
          </p:cNvSpPr>
          <p:nvPr>
            <p:ph type="sldNum" sz="quarter" idx="10"/>
          </p:nvPr>
        </p:nvSpPr>
        <p:spPr/>
        <p:txBody>
          <a:bodyPr/>
          <a:lstStyle/>
          <a:p>
            <a:fld id="{B5F4C412-81C0-446C-93F0-72B01A368CA6}" type="slidenum">
              <a:rPr lang="en-US" smtClean="0"/>
              <a:pPr/>
              <a:t>4</a:t>
            </a:fld>
            <a:endParaRPr lang="en-US"/>
          </a:p>
        </p:txBody>
      </p:sp>
    </p:spTree>
    <p:extLst>
      <p:ext uri="{BB962C8B-B14F-4D97-AF65-F5344CB8AC3E}">
        <p14:creationId xmlns:p14="http://schemas.microsoft.com/office/powerpoint/2010/main" xmlns="" val="1873100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kern="1200" dirty="0" smtClean="0">
              <a:solidFill>
                <a:schemeClr val="tx1"/>
              </a:solidFill>
              <a:latin typeface="+mn-lt"/>
              <a:ea typeface="+mn-ea"/>
              <a:cs typeface="+mn-cs"/>
            </a:endParaRPr>
          </a:p>
          <a:p>
            <a:r>
              <a:rPr lang="en-US" dirty="0" smtClean="0"/>
              <a:t>Award winning English journalist and presenter and Channel 4's longest serving presenter of the News has joined FB and installed Mentions this week. Check out the great native video he's been posting and like him at </a:t>
            </a:r>
            <a:r>
              <a:rPr lang="en-US" dirty="0" smtClean="0">
                <a:hlinkClick r:id="rId3"/>
              </a:rPr>
              <a:t>Jon Snow</a:t>
            </a:r>
            <a:endParaRPr lang="en-US" dirty="0" smtClean="0"/>
          </a:p>
          <a:p>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First, we’re working with partners to bring great content onto FB.  We’ve done this by launching new apps like </a:t>
            </a:r>
            <a:r>
              <a:rPr lang="en-US" sz="1100" b="1" kern="1200" dirty="0" smtClean="0">
                <a:solidFill>
                  <a:schemeClr val="tx1"/>
                </a:solidFill>
                <a:latin typeface="+mn-lt"/>
                <a:ea typeface="+mn-ea"/>
                <a:cs typeface="+mn-cs"/>
              </a:rPr>
              <a:t>Mentions</a:t>
            </a:r>
            <a:r>
              <a:rPr lang="en-US" sz="1100" kern="1200" dirty="0" smtClean="0">
                <a:solidFill>
                  <a:schemeClr val="tx1"/>
                </a:solidFill>
                <a:latin typeface="+mn-lt"/>
                <a:ea typeface="+mn-ea"/>
                <a:cs typeface="+mn-cs"/>
              </a:rPr>
              <a:t> which make it easier for public </a:t>
            </a:r>
            <a:r>
              <a:rPr lang="en-US" sz="1100" b="1" kern="1200" dirty="0" smtClean="0">
                <a:solidFill>
                  <a:schemeClr val="tx1"/>
                </a:solidFill>
                <a:latin typeface="+mn-lt"/>
                <a:ea typeface="+mn-ea"/>
                <a:cs typeface="+mn-cs"/>
              </a:rPr>
              <a:t>figures to understand the conversation about them and engage with their audience</a:t>
            </a:r>
            <a:r>
              <a:rPr lang="en-US" sz="1100" kern="1200" dirty="0" smtClean="0">
                <a:solidFill>
                  <a:schemeClr val="tx1"/>
                </a:solidFill>
                <a:latin typeface="+mn-lt"/>
                <a:ea typeface="+mn-ea"/>
                <a:cs typeface="+mn-cs"/>
              </a:rPr>
              <a:t>.  And we work directly with publishers and content creators to help them understand how best to leverage our platform.</a:t>
            </a:r>
          </a:p>
          <a:p>
            <a:r>
              <a:rPr lang="en-US" sz="1100" kern="1200" dirty="0" smtClean="0">
                <a:solidFill>
                  <a:schemeClr val="tx1"/>
                </a:solidFill>
                <a:latin typeface="+mn-lt"/>
                <a:ea typeface="+mn-ea"/>
                <a:cs typeface="+mn-cs"/>
              </a:rPr>
              <a:t>Second, our product team is developing ways </a:t>
            </a:r>
            <a:r>
              <a:rPr lang="en-US" sz="1100" b="1" kern="1200" dirty="0" smtClean="0">
                <a:solidFill>
                  <a:schemeClr val="tx1"/>
                </a:solidFill>
                <a:latin typeface="+mn-lt"/>
                <a:ea typeface="+mn-ea"/>
                <a:cs typeface="+mn-cs"/>
              </a:rPr>
              <a:t>to aid discovery and increase engagement </a:t>
            </a:r>
            <a:r>
              <a:rPr lang="en-US" sz="1100" kern="1200" dirty="0" smtClean="0">
                <a:solidFill>
                  <a:schemeClr val="tx1"/>
                </a:solidFill>
                <a:latin typeface="+mn-lt"/>
                <a:ea typeface="+mn-ea"/>
                <a:cs typeface="+mn-cs"/>
              </a:rPr>
              <a:t>around this content both on and off FB.  We have built new products like “</a:t>
            </a:r>
            <a:r>
              <a:rPr lang="en-US" sz="1100" b="1" kern="1200" dirty="0" smtClean="0">
                <a:solidFill>
                  <a:schemeClr val="tx1"/>
                </a:solidFill>
                <a:latin typeface="+mn-lt"/>
                <a:ea typeface="+mn-ea"/>
                <a:cs typeface="+mn-cs"/>
              </a:rPr>
              <a:t>Trending</a:t>
            </a:r>
            <a:r>
              <a:rPr lang="en-US" sz="1100" kern="1200" dirty="0" smtClean="0">
                <a:solidFill>
                  <a:schemeClr val="tx1"/>
                </a:solidFill>
                <a:latin typeface="+mn-lt"/>
                <a:ea typeface="+mn-ea"/>
                <a:cs typeface="+mn-cs"/>
              </a:rPr>
              <a:t>” which surface the real-time conversation on FB.  And we’ve launched a powerful set of APIs which allow digital and TV companies to integrate the conversation on FB into the stories they are telling on the web and on air.</a:t>
            </a:r>
          </a:p>
          <a:p>
            <a:r>
              <a:rPr lang="en-US" sz="1100" kern="1200" dirty="0" smtClean="0">
                <a:solidFill>
                  <a:schemeClr val="tx1"/>
                </a:solidFill>
                <a:latin typeface="+mn-lt"/>
                <a:ea typeface="+mn-ea"/>
                <a:cs typeface="+mn-cs"/>
              </a:rPr>
              <a:t>Finally, we’re focused on demonstrating value to partners.  For instance, over the past year, we’ve increased referral traffic to news partners by 3x.  We’re always listening to feedback on ways we can help drive your business.</a:t>
            </a:r>
            <a:endParaRPr lang="en-US" dirty="0"/>
          </a:p>
        </p:txBody>
      </p:sp>
      <p:sp>
        <p:nvSpPr>
          <p:cNvPr id="4" name="Slide Number Placeholder 3"/>
          <p:cNvSpPr>
            <a:spLocks noGrp="1"/>
          </p:cNvSpPr>
          <p:nvPr>
            <p:ph type="sldNum" sz="quarter" idx="10"/>
          </p:nvPr>
        </p:nvSpPr>
        <p:spPr/>
        <p:txBody>
          <a:bodyPr/>
          <a:lstStyle/>
          <a:p>
            <a:fld id="{B5F4C412-81C0-446C-93F0-72B01A368CA6}" type="slidenum">
              <a:rPr lang="en-US" smtClean="0"/>
              <a:pPr/>
              <a:t>5</a:t>
            </a:fld>
            <a:endParaRPr lang="en-US"/>
          </a:p>
        </p:txBody>
      </p:sp>
    </p:spTree>
    <p:extLst>
      <p:ext uri="{BB962C8B-B14F-4D97-AF65-F5344CB8AC3E}">
        <p14:creationId xmlns:p14="http://schemas.microsoft.com/office/powerpoint/2010/main" xmlns="" val="462194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Kelly </a:t>
            </a:r>
            <a:r>
              <a:rPr lang="en-US" dirty="0" err="1" smtClean="0"/>
              <a:t>Hoppen</a:t>
            </a:r>
            <a:r>
              <a:rPr lang="en-US" dirty="0" smtClean="0"/>
              <a:t> MBE Interior Designer, Author, Entrepreneur, Dragon BBC Dragons' Den, Creative Director Kelly </a:t>
            </a:r>
            <a:r>
              <a:rPr lang="en-US" dirty="0" err="1" smtClean="0"/>
              <a:t>Hoppen</a:t>
            </a:r>
            <a:r>
              <a:rPr lang="en-US" dirty="0" smtClean="0"/>
              <a:t> London</a:t>
            </a:r>
          </a:p>
          <a:p>
            <a:endParaRPr lang="en-US" dirty="0" smtClean="0"/>
          </a:p>
          <a:p>
            <a:r>
              <a:rPr lang="en-US" dirty="0" smtClean="0"/>
              <a:t>USING MENTIONS.APP</a:t>
            </a:r>
          </a:p>
          <a:p>
            <a:r>
              <a:rPr lang="en-US" dirty="0" smtClean="0"/>
              <a:t>USE NATIVE VIDEO</a:t>
            </a:r>
          </a:p>
          <a:p>
            <a:r>
              <a:rPr lang="en-US" dirty="0" smtClean="0"/>
              <a:t>POST TIME SENSSITIVE – FRIDAY WEEKEND</a:t>
            </a:r>
            <a:r>
              <a:rPr lang="en-US" baseline="0" dirty="0" smtClean="0"/>
              <a:t> MODE</a:t>
            </a:r>
          </a:p>
          <a:p>
            <a:r>
              <a:rPr lang="en-US" baseline="0" dirty="0" smtClean="0"/>
              <a:t>POST PERSONAL – I AM LOOKING FOR…</a:t>
            </a:r>
          </a:p>
          <a:p>
            <a:r>
              <a:rPr lang="en-US" baseline="0" dirty="0" smtClean="0"/>
              <a:t>SHOW YOU CARE FOR THE COMMUNITY – TALKING AT SMB EVENT</a:t>
            </a:r>
          </a:p>
          <a:p>
            <a:r>
              <a:rPr lang="en-US" baseline="0" dirty="0" smtClean="0"/>
              <a:t>USE GREAT PHOTOS</a:t>
            </a:r>
          </a:p>
          <a:p>
            <a:endParaRPr lang="en-US" dirty="0"/>
          </a:p>
        </p:txBody>
      </p:sp>
      <p:sp>
        <p:nvSpPr>
          <p:cNvPr id="4" name="Slide Number Placeholder 3"/>
          <p:cNvSpPr>
            <a:spLocks noGrp="1"/>
          </p:cNvSpPr>
          <p:nvPr>
            <p:ph type="sldNum" sz="quarter" idx="10"/>
          </p:nvPr>
        </p:nvSpPr>
        <p:spPr/>
        <p:txBody>
          <a:bodyPr/>
          <a:lstStyle/>
          <a:p>
            <a:fld id="{B5F4C412-81C0-446C-93F0-72B01A368CA6}" type="slidenum">
              <a:rPr lang="en-US" smtClean="0"/>
              <a:pPr/>
              <a:t>6</a:t>
            </a:fld>
            <a:endParaRPr lang="en-US"/>
          </a:p>
        </p:txBody>
      </p:sp>
    </p:spTree>
    <p:extLst>
      <p:ext uri="{BB962C8B-B14F-4D97-AF65-F5344CB8AC3E}">
        <p14:creationId xmlns:p14="http://schemas.microsoft.com/office/powerpoint/2010/main" xmlns="" val="2238592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CHLOE SMITH,</a:t>
            </a:r>
            <a:r>
              <a:rPr lang="en-US" baseline="0" dirty="0" smtClean="0"/>
              <a:t> </a:t>
            </a:r>
            <a:r>
              <a:rPr lang="en-US" dirty="0" smtClean="0"/>
              <a:t>MP FOR NORWICH:</a:t>
            </a:r>
          </a:p>
          <a:p>
            <a:r>
              <a:rPr lang="en-US" dirty="0" smtClean="0"/>
              <a:t>“ As the local MP, I work hard for everyone in Norwich North both at home here in the community and in Westminster.</a:t>
            </a:r>
            <a:br>
              <a:rPr lang="en-US" dirty="0" smtClean="0"/>
            </a:br>
            <a:r>
              <a:rPr lang="en-US" dirty="0" smtClean="0"/>
              <a:t>Please do get in touch – I work for you!”</a:t>
            </a:r>
          </a:p>
          <a:p>
            <a:endParaRPr lang="en-US" dirty="0" smtClean="0"/>
          </a:p>
          <a:p>
            <a:r>
              <a:rPr lang="en-US" dirty="0" smtClean="0"/>
              <a:t>NAJAT VALLAUD- BELKACCEM, FRNECH MINISTER</a:t>
            </a:r>
            <a:r>
              <a:rPr lang="en-US" baseline="0" dirty="0" smtClean="0"/>
              <a:t> OF EDUCATION</a:t>
            </a:r>
            <a:endParaRPr lang="en-US" dirty="0" smtClean="0"/>
          </a:p>
          <a:p>
            <a:r>
              <a:rPr lang="en-US" dirty="0" smtClean="0"/>
              <a:t>HELLE THORNING SCHMIDT, DANISH POLITTIAN</a:t>
            </a:r>
            <a:endParaRPr lang="en-US" dirty="0"/>
          </a:p>
        </p:txBody>
      </p:sp>
      <p:sp>
        <p:nvSpPr>
          <p:cNvPr id="4" name="Slide Number Placeholder 3"/>
          <p:cNvSpPr>
            <a:spLocks noGrp="1"/>
          </p:cNvSpPr>
          <p:nvPr>
            <p:ph type="sldNum" sz="quarter" idx="10"/>
          </p:nvPr>
        </p:nvSpPr>
        <p:spPr/>
        <p:txBody>
          <a:bodyPr/>
          <a:lstStyle/>
          <a:p>
            <a:fld id="{B5F4C412-81C0-446C-93F0-72B01A368CA6}" type="slidenum">
              <a:rPr lang="en-US" smtClean="0"/>
              <a:pPr/>
              <a:t>8</a:t>
            </a:fld>
            <a:endParaRPr lang="en-US"/>
          </a:p>
        </p:txBody>
      </p:sp>
    </p:spTree>
    <p:extLst>
      <p:ext uri="{BB962C8B-B14F-4D97-AF65-F5344CB8AC3E}">
        <p14:creationId xmlns:p14="http://schemas.microsoft.com/office/powerpoint/2010/main" xmlns="" val="2938309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01674"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Business Manager is a solution that provides an easier way for businesses to manage their Facebook Pages, ad accounts, and employee permissions all in one place. </a:t>
            </a:r>
          </a:p>
          <a:p>
            <a:pPr marL="0" marR="0" indent="0" algn="l" defTabSz="801674"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In the past, some businesses have created new Facebook accounts, known as gray accounts or shared accounts, to manage their business’ Facebook Page or run ads. When the account is “shared” with multiple people, tracking changes and managing permission levels becomes challenging. </a:t>
            </a:r>
          </a:p>
          <a:p>
            <a:pPr marL="0" marR="0" indent="0" algn="l" defTabSz="801674"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You should use Business Manager to manage your company’s presence on Facebook if you have multiple ad accounts, have more than 3 Pages, have multiple people who work on your Facebook presence, or if you work with a business partner such as a third-party or agency. </a:t>
            </a:r>
            <a:endParaRPr lang="en-US" dirty="0" smtClean="0"/>
          </a:p>
          <a:p>
            <a:pPr marL="0" marR="0" indent="0" algn="l" defTabSz="801674"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801674"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B5F4C412-81C0-446C-93F0-72B01A368CA6}" type="slidenum">
              <a:rPr lang="en-US" smtClean="0"/>
              <a:pPr/>
              <a:t>10</a:t>
            </a:fld>
            <a:endParaRPr lang="en-US"/>
          </a:p>
        </p:txBody>
      </p:sp>
    </p:spTree>
    <p:extLst>
      <p:ext uri="{BB962C8B-B14F-4D97-AF65-F5344CB8AC3E}">
        <p14:creationId xmlns:p14="http://schemas.microsoft.com/office/powerpoint/2010/main" xmlns="" val="3626088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When you set up a Business Manager at </a:t>
            </a:r>
            <a:r>
              <a:rPr lang="en-US" sz="1100" kern="1200" dirty="0" err="1" smtClean="0">
                <a:solidFill>
                  <a:schemeClr val="tx1"/>
                </a:solidFill>
                <a:effectLst/>
                <a:latin typeface="+mn-lt"/>
                <a:ea typeface="+mn-ea"/>
                <a:cs typeface="+mn-cs"/>
              </a:rPr>
              <a:t>business.facebook.com</a:t>
            </a:r>
            <a:r>
              <a:rPr lang="en-US" sz="1100" kern="1200" dirty="0" smtClean="0">
                <a:solidFill>
                  <a:schemeClr val="tx1"/>
                </a:solidFill>
                <a:effectLst/>
                <a:latin typeface="+mn-lt"/>
                <a:ea typeface="+mn-ea"/>
                <a:cs typeface="+mn-cs"/>
              </a:rPr>
              <a:t>, your business profile will be set as a Business Manager Admin. The admin role lets you control all aspects of the business including modifying or deleting the account, creating Pages and ad accounts, and assigning a team to work on them. </a:t>
            </a:r>
          </a:p>
          <a:p>
            <a:r>
              <a:rPr lang="en-US" sz="1100" kern="1200" dirty="0" smtClean="0">
                <a:solidFill>
                  <a:schemeClr val="tx1"/>
                </a:solidFill>
                <a:effectLst/>
                <a:latin typeface="+mn-lt"/>
                <a:ea typeface="+mn-ea"/>
                <a:cs typeface="+mn-cs"/>
              </a:rPr>
              <a:t>Now, everything can be done using their work email address. </a:t>
            </a:r>
            <a:endParaRPr lang="en-US" dirty="0" smtClean="0"/>
          </a:p>
          <a:p>
            <a:pPr fontAlgn="auto"/>
            <a:r>
              <a:rPr lang="en-US" sz="1100" kern="1200" dirty="0" smtClean="0">
                <a:solidFill>
                  <a:schemeClr val="tx1"/>
                </a:solidFill>
                <a:effectLst/>
                <a:latin typeface="+mn-lt"/>
                <a:ea typeface="+mn-ea"/>
                <a:cs typeface="+mn-cs"/>
              </a:rPr>
              <a:t>Everything in One Place: Manage all your Facebook Pages and ad accounts in one convenient place -  </a:t>
            </a:r>
          </a:p>
          <a:p>
            <a:pPr fontAlgn="auto"/>
            <a:r>
              <a:rPr lang="en-US" sz="1100" kern="1200" dirty="0" smtClean="0">
                <a:solidFill>
                  <a:schemeClr val="tx1"/>
                </a:solidFill>
                <a:effectLst/>
                <a:latin typeface="+mn-lt"/>
                <a:ea typeface="+mn-ea"/>
                <a:cs typeface="+mn-cs"/>
              </a:rPr>
              <a:t>-    </a:t>
            </a:r>
            <a:r>
              <a:rPr lang="en-US" sz="1100" b="1" kern="1200" dirty="0" smtClean="0">
                <a:solidFill>
                  <a:schemeClr val="tx1"/>
                </a:solidFill>
                <a:effectLst/>
                <a:latin typeface="+mn-lt"/>
                <a:ea typeface="+mn-ea"/>
                <a:cs typeface="+mn-cs"/>
              </a:rPr>
              <a:t>Work Faster and Better</a:t>
            </a:r>
            <a:r>
              <a:rPr lang="en-US" sz="1100" kern="1200" dirty="0" smtClean="0">
                <a:solidFill>
                  <a:schemeClr val="tx1"/>
                </a:solidFill>
                <a:effectLst/>
                <a:latin typeface="+mn-lt"/>
                <a:ea typeface="+mn-ea"/>
                <a:cs typeface="+mn-cs"/>
              </a:rPr>
              <a:t>: Reduce the time it takes to set up and manage your ad accounts and Pages </a:t>
            </a:r>
          </a:p>
          <a:p>
            <a:pPr fontAlgn="auto"/>
            <a:r>
              <a:rPr lang="en-US" sz="1100" kern="1200" dirty="0" smtClean="0">
                <a:solidFill>
                  <a:schemeClr val="tx1"/>
                </a:solidFill>
                <a:effectLst/>
                <a:latin typeface="+mn-lt"/>
                <a:ea typeface="+mn-ea"/>
                <a:cs typeface="+mn-cs"/>
              </a:rPr>
              <a:t>-    </a:t>
            </a:r>
            <a:r>
              <a:rPr lang="en-US" sz="1100" b="1" kern="1200" dirty="0" smtClean="0">
                <a:solidFill>
                  <a:schemeClr val="tx1"/>
                </a:solidFill>
                <a:effectLst/>
                <a:latin typeface="+mn-lt"/>
                <a:ea typeface="+mn-ea"/>
                <a:cs typeface="+mn-cs"/>
              </a:rPr>
              <a:t>Increased Control</a:t>
            </a:r>
            <a:r>
              <a:rPr lang="en-US" sz="1100" kern="1200" dirty="0" smtClean="0">
                <a:solidFill>
                  <a:schemeClr val="tx1"/>
                </a:solidFill>
                <a:effectLst/>
                <a:latin typeface="+mn-lt"/>
                <a:ea typeface="+mn-ea"/>
                <a:cs typeface="+mn-cs"/>
              </a:rPr>
              <a:t>: Clearly see who has access to your Pages and ad accounts and remove or change their permissions </a:t>
            </a:r>
          </a:p>
          <a:p>
            <a:pPr fontAlgn="auto"/>
            <a:r>
              <a:rPr lang="en-US" sz="1100" kern="1200" dirty="0" smtClean="0">
                <a:solidFill>
                  <a:schemeClr val="tx1"/>
                </a:solidFill>
                <a:effectLst/>
                <a:latin typeface="+mn-lt"/>
                <a:ea typeface="+mn-ea"/>
                <a:cs typeface="+mn-cs"/>
              </a:rPr>
              <a:t>-     </a:t>
            </a:r>
            <a:r>
              <a:rPr lang="en-US" sz="1100" b="1" kern="1200" dirty="0" smtClean="0">
                <a:solidFill>
                  <a:schemeClr val="tx1"/>
                </a:solidFill>
                <a:effectLst/>
                <a:latin typeface="+mn-lt"/>
                <a:ea typeface="+mn-ea"/>
                <a:cs typeface="+mn-cs"/>
              </a:rPr>
              <a:t>Keep Work Separate:</a:t>
            </a:r>
            <a:r>
              <a:rPr lang="en-US" sz="1100" kern="1200" dirty="0" smtClean="0">
                <a:solidFill>
                  <a:schemeClr val="tx1"/>
                </a:solidFill>
                <a:effectLst/>
                <a:latin typeface="+mn-lt"/>
                <a:ea typeface="+mn-ea"/>
                <a:cs typeface="+mn-cs"/>
              </a:rPr>
              <a:t> You don’t need to be friends with anyone from work to get access to Pages and ad accounts </a:t>
            </a:r>
          </a:p>
          <a:p>
            <a:pPr fontAlgn="auto"/>
            <a:r>
              <a:rPr lang="en-US" sz="1100" kern="1200" dirty="0" smtClean="0">
                <a:solidFill>
                  <a:schemeClr val="tx1"/>
                </a:solidFill>
                <a:effectLst/>
                <a:latin typeface="+mn-lt"/>
                <a:ea typeface="+mn-ea"/>
                <a:cs typeface="+mn-cs"/>
              </a:rPr>
              <a:t>With Business Manager, you log in once using your personal Facebook details at </a:t>
            </a:r>
            <a:r>
              <a:rPr lang="en-US" sz="1100" kern="1200" dirty="0" err="1" smtClean="0">
                <a:solidFill>
                  <a:schemeClr val="tx1"/>
                </a:solidFill>
                <a:effectLst/>
                <a:latin typeface="+mn-lt"/>
                <a:ea typeface="+mn-ea"/>
                <a:cs typeface="+mn-cs"/>
              </a:rPr>
              <a:t>business.facebook.com</a:t>
            </a:r>
            <a:r>
              <a:rPr lang="en-US" sz="1100" kern="1200" dirty="0" smtClean="0">
                <a:solidFill>
                  <a:schemeClr val="tx1"/>
                </a:solidFill>
                <a:effectLst/>
                <a:latin typeface="+mn-lt"/>
                <a:ea typeface="+mn-ea"/>
                <a:cs typeface="+mn-cs"/>
              </a:rPr>
              <a:t> and you’ll see all of your ad accounts and Pages in one place. </a:t>
            </a:r>
          </a:p>
          <a:p>
            <a:endParaRPr lang="en-US" dirty="0"/>
          </a:p>
        </p:txBody>
      </p:sp>
      <p:sp>
        <p:nvSpPr>
          <p:cNvPr id="4" name="Slide Number Placeholder 3"/>
          <p:cNvSpPr>
            <a:spLocks noGrp="1"/>
          </p:cNvSpPr>
          <p:nvPr>
            <p:ph type="sldNum" sz="quarter" idx="10"/>
          </p:nvPr>
        </p:nvSpPr>
        <p:spPr/>
        <p:txBody>
          <a:bodyPr/>
          <a:lstStyle/>
          <a:p>
            <a:fld id="{B5F4C412-81C0-446C-93F0-72B01A368CA6}" type="slidenum">
              <a:rPr lang="en-US" smtClean="0"/>
              <a:pPr/>
              <a:t>11</a:t>
            </a:fld>
            <a:endParaRPr lang="en-US"/>
          </a:p>
        </p:txBody>
      </p:sp>
    </p:spTree>
    <p:extLst>
      <p:ext uri="{BB962C8B-B14F-4D97-AF65-F5344CB8AC3E}">
        <p14:creationId xmlns:p14="http://schemas.microsoft.com/office/powerpoint/2010/main" xmlns="" val="2821645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9536" y="3419856"/>
            <a:ext cx="12873258" cy="1436534"/>
          </a:xfrm>
        </p:spPr>
        <p:txBody>
          <a:bodyPr anchor="b" anchorCtr="0"/>
          <a:lstStyle>
            <a:lvl1pPr>
              <a:defRPr sz="4500" baseline="0">
                <a:solidFill>
                  <a:schemeClr val="tx1"/>
                </a:solidFill>
              </a:defRPr>
            </a:lvl1pPr>
          </a:lstStyle>
          <a:p>
            <a:endParaRPr lang="en-US" dirty="0"/>
          </a:p>
        </p:txBody>
      </p:sp>
      <p:sp>
        <p:nvSpPr>
          <p:cNvPr id="8" name="Subtitle 2"/>
          <p:cNvSpPr>
            <a:spLocks noGrp="1"/>
          </p:cNvSpPr>
          <p:nvPr>
            <p:ph type="subTitle" idx="1"/>
          </p:nvPr>
        </p:nvSpPr>
        <p:spPr>
          <a:xfrm>
            <a:off x="859536" y="4901185"/>
            <a:ext cx="12874752" cy="771373"/>
          </a:xfrm>
          <a:ln>
            <a:noFill/>
          </a:ln>
        </p:spPr>
        <p:txBody>
          <a:bodyPr/>
          <a:lstStyle>
            <a:lvl1pPr marL="0" marR="0" indent="0" algn="l" defTabSz="1282595" rtl="0" eaLnBrk="1" fontAlgn="auto" latinLnBrk="0" hangingPunct="1">
              <a:lnSpc>
                <a:spcPct val="100000"/>
              </a:lnSpc>
              <a:spcBef>
                <a:spcPts val="1298"/>
              </a:spcBef>
              <a:spcAft>
                <a:spcPts val="432"/>
              </a:spcAft>
              <a:buClr>
                <a:schemeClr val="accent1"/>
              </a:buClr>
              <a:buSzTx/>
              <a:buFont typeface="Arial" pitchFamily="34" charset="0"/>
              <a:buNone/>
              <a:tabLst/>
              <a:defRPr sz="2600">
                <a:solidFill>
                  <a:schemeClr val="tx1"/>
                </a:solidFill>
              </a:defRPr>
            </a:lvl1pPr>
            <a:lvl2pPr marL="641296" indent="0" algn="ctr">
              <a:buNone/>
              <a:defRPr>
                <a:solidFill>
                  <a:schemeClr val="tx1">
                    <a:tint val="75000"/>
                  </a:schemeClr>
                </a:solidFill>
              </a:defRPr>
            </a:lvl2pPr>
            <a:lvl3pPr marL="1282595" indent="0" algn="ctr">
              <a:buNone/>
              <a:defRPr>
                <a:solidFill>
                  <a:schemeClr val="tx1">
                    <a:tint val="75000"/>
                  </a:schemeClr>
                </a:solidFill>
              </a:defRPr>
            </a:lvl3pPr>
            <a:lvl4pPr marL="1923894" indent="0" algn="ctr">
              <a:buNone/>
              <a:defRPr>
                <a:solidFill>
                  <a:schemeClr val="tx1">
                    <a:tint val="75000"/>
                  </a:schemeClr>
                </a:solidFill>
              </a:defRPr>
            </a:lvl4pPr>
            <a:lvl5pPr marL="2565190" indent="0" algn="ctr">
              <a:buNone/>
              <a:defRPr>
                <a:solidFill>
                  <a:schemeClr val="tx1">
                    <a:tint val="75000"/>
                  </a:schemeClr>
                </a:solidFill>
              </a:defRPr>
            </a:lvl5pPr>
            <a:lvl6pPr marL="3206490" indent="0" algn="ctr">
              <a:buNone/>
              <a:defRPr>
                <a:solidFill>
                  <a:schemeClr val="tx1">
                    <a:tint val="75000"/>
                  </a:schemeClr>
                </a:solidFill>
              </a:defRPr>
            </a:lvl6pPr>
            <a:lvl7pPr marL="3847784" indent="0" algn="ctr">
              <a:buNone/>
              <a:defRPr>
                <a:solidFill>
                  <a:schemeClr val="tx1">
                    <a:tint val="75000"/>
                  </a:schemeClr>
                </a:solidFill>
              </a:defRPr>
            </a:lvl7pPr>
            <a:lvl8pPr marL="4489079" indent="0" algn="ctr">
              <a:buNone/>
              <a:defRPr>
                <a:solidFill>
                  <a:schemeClr val="tx1">
                    <a:tint val="75000"/>
                  </a:schemeClr>
                </a:solidFill>
              </a:defRPr>
            </a:lvl8pPr>
            <a:lvl9pPr marL="5130382" indent="0" algn="ctr">
              <a:buNone/>
              <a:defRPr>
                <a:solidFill>
                  <a:schemeClr val="tx1">
                    <a:tint val="75000"/>
                  </a:schemeClr>
                </a:solidFill>
              </a:defRPr>
            </a:lvl9pPr>
          </a:lstStyle>
          <a:p>
            <a:endParaRPr lang="en-US" dirty="0" smtClean="0"/>
          </a:p>
        </p:txBody>
      </p:sp>
      <p:sp>
        <p:nvSpPr>
          <p:cNvPr id="5" name="Text Placeholder 4"/>
          <p:cNvSpPr>
            <a:spLocks noGrp="1"/>
          </p:cNvSpPr>
          <p:nvPr>
            <p:ph type="body" sz="quarter" idx="11"/>
          </p:nvPr>
        </p:nvSpPr>
        <p:spPr>
          <a:xfrm>
            <a:off x="859536" y="7055758"/>
            <a:ext cx="12874752" cy="609600"/>
          </a:xfrm>
        </p:spPr>
        <p:txBody>
          <a:bodyPr anchor="b"/>
          <a:lstStyle>
            <a:lvl1pPr>
              <a:defRPr sz="1900">
                <a:solidFill>
                  <a:schemeClr val="tx1"/>
                </a:solidFill>
                <a:latin typeface="Vista Sans OT Book" pitchFamily="50" charset="0"/>
              </a:defRPr>
            </a:lvl1pPr>
            <a:lvl5pPr>
              <a:defRPr/>
            </a:lvl5pPr>
          </a:lstStyle>
          <a:p>
            <a:pPr lvl="0"/>
            <a:endParaRPr lang="en-US" dirty="0"/>
          </a:p>
        </p:txBody>
      </p:sp>
      <p:pic>
        <p:nvPicPr>
          <p:cNvPr id="3" name="Picture 2"/>
          <p:cNvPicPr>
            <a:picLocks noChangeAspect="1"/>
          </p:cNvPicPr>
          <p:nvPr userDrawn="1"/>
        </p:nvPicPr>
        <p:blipFill>
          <a:blip r:embed="rId2" cstate="print"/>
          <a:stretch>
            <a:fillRect/>
          </a:stretch>
        </p:blipFill>
        <p:spPr>
          <a:xfrm>
            <a:off x="790574" y="658368"/>
            <a:ext cx="2854325" cy="397734"/>
          </a:xfrm>
          <a:prstGeom prst="rect">
            <a:avLst/>
          </a:prstGeom>
        </p:spPr>
      </p:pic>
    </p:spTree>
    <p:extLst>
      <p:ext uri="{BB962C8B-B14F-4D97-AF65-F5344CB8AC3E}">
        <p14:creationId xmlns:p14="http://schemas.microsoft.com/office/powerpoint/2010/main" xmlns="" val="40578763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uote Gray">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780786" y="1230819"/>
            <a:ext cx="9068831" cy="5170262"/>
          </a:xfrm>
        </p:spPr>
        <p:txBody>
          <a:bodyPr anchor="ctr" anchorCtr="0">
            <a:normAutofit/>
          </a:bodyPr>
          <a:lstStyle>
            <a:lvl1pPr marL="119048" indent="-119048" algn="ctr">
              <a:defRPr sz="4500">
                <a:solidFill>
                  <a:srgbClr val="FFFFFF"/>
                </a:solidFill>
                <a:latin typeface="+mn-lt"/>
              </a:defRPr>
            </a:lvl1pPr>
            <a:lvl2pPr marL="119048" indent="-119048">
              <a:defRPr sz="4500">
                <a:solidFill>
                  <a:schemeClr val="bg2"/>
                </a:solidFill>
                <a:latin typeface="+mn-lt"/>
              </a:defRPr>
            </a:lvl2pPr>
            <a:lvl3pPr marL="119048" indent="-119048">
              <a:defRPr sz="4500">
                <a:solidFill>
                  <a:schemeClr val="bg2"/>
                </a:solidFill>
                <a:latin typeface="+mn-lt"/>
              </a:defRPr>
            </a:lvl3pPr>
            <a:lvl4pPr marL="119048" indent="-119048">
              <a:defRPr sz="4500">
                <a:solidFill>
                  <a:schemeClr val="bg2"/>
                </a:solidFill>
                <a:latin typeface="+mn-lt"/>
              </a:defRPr>
            </a:lvl4pPr>
            <a:lvl5pPr marL="119048" indent="-119048">
              <a:defRPr sz="4500">
                <a:solidFill>
                  <a:schemeClr val="bg2"/>
                </a:solidFill>
                <a:latin typeface="+mn-lt"/>
              </a:defRPr>
            </a:lvl5pPr>
          </a:lstStyle>
          <a:p>
            <a:pPr lvl="0"/>
            <a:r>
              <a:rPr lang="en-US" dirty="0" smtClean="0"/>
              <a:t>Click to edit Master text styles</a:t>
            </a:r>
          </a:p>
        </p:txBody>
      </p:sp>
      <p:sp>
        <p:nvSpPr>
          <p:cNvPr id="10" name="Text Placeholder 9"/>
          <p:cNvSpPr>
            <a:spLocks noGrp="1"/>
          </p:cNvSpPr>
          <p:nvPr>
            <p:ph type="body" sz="quarter" idx="11"/>
          </p:nvPr>
        </p:nvSpPr>
        <p:spPr>
          <a:xfrm>
            <a:off x="3032904" y="6530197"/>
            <a:ext cx="8564592" cy="914400"/>
          </a:xfrm>
        </p:spPr>
        <p:txBody>
          <a:bodyPr>
            <a:normAutofit/>
          </a:bodyPr>
          <a:lstStyle>
            <a:lvl1pPr algn="ctr">
              <a:defRPr sz="2000">
                <a:solidFill>
                  <a:srgbClr val="FFFFFF"/>
                </a:solidFill>
                <a:latin typeface="+mj-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en-US" dirty="0" smtClean="0"/>
              <a:t>Click to edit Master text styles</a:t>
            </a:r>
          </a:p>
        </p:txBody>
      </p:sp>
      <p:sp>
        <p:nvSpPr>
          <p:cNvPr id="9" name="Freeform 17"/>
          <p:cNvSpPr>
            <a:spLocks noEditPoints="1"/>
          </p:cNvSpPr>
          <p:nvPr userDrawn="1"/>
        </p:nvSpPr>
        <p:spPr bwMode="auto">
          <a:xfrm>
            <a:off x="0" y="0"/>
            <a:ext cx="14630400" cy="8229600"/>
          </a:xfrm>
          <a:custGeom>
            <a:avLst/>
            <a:gdLst>
              <a:gd name="T0" fmla="*/ 10779 w 10892"/>
              <a:gd name="T1" fmla="*/ 0 h 6130"/>
              <a:gd name="T2" fmla="*/ 114 w 10892"/>
              <a:gd name="T3" fmla="*/ 0 h 6130"/>
              <a:gd name="T4" fmla="*/ 0 w 10892"/>
              <a:gd name="T5" fmla="*/ 0 h 6130"/>
              <a:gd name="T6" fmla="*/ 0 w 10892"/>
              <a:gd name="T7" fmla="*/ 114 h 6130"/>
              <a:gd name="T8" fmla="*/ 0 w 10892"/>
              <a:gd name="T9" fmla="*/ 6017 h 6130"/>
              <a:gd name="T10" fmla="*/ 0 w 10892"/>
              <a:gd name="T11" fmla="*/ 6130 h 6130"/>
              <a:gd name="T12" fmla="*/ 114 w 10892"/>
              <a:gd name="T13" fmla="*/ 6130 h 6130"/>
              <a:gd name="T14" fmla="*/ 10779 w 10892"/>
              <a:gd name="T15" fmla="*/ 6130 h 6130"/>
              <a:gd name="T16" fmla="*/ 10892 w 10892"/>
              <a:gd name="T17" fmla="*/ 6130 h 6130"/>
              <a:gd name="T18" fmla="*/ 10892 w 10892"/>
              <a:gd name="T19" fmla="*/ 6017 h 6130"/>
              <a:gd name="T20" fmla="*/ 10892 w 10892"/>
              <a:gd name="T21" fmla="*/ 114 h 6130"/>
              <a:gd name="T22" fmla="*/ 10892 w 10892"/>
              <a:gd name="T23" fmla="*/ 0 h 6130"/>
              <a:gd name="T24" fmla="*/ 10779 w 10892"/>
              <a:gd name="T25" fmla="*/ 0 h 6130"/>
              <a:gd name="T26" fmla="*/ 10779 w 10892"/>
              <a:gd name="T27" fmla="*/ 6017 h 6130"/>
              <a:gd name="T28" fmla="*/ 114 w 10892"/>
              <a:gd name="T29" fmla="*/ 6017 h 6130"/>
              <a:gd name="T30" fmla="*/ 114 w 10892"/>
              <a:gd name="T31" fmla="*/ 114 h 6130"/>
              <a:gd name="T32" fmla="*/ 10779 w 10892"/>
              <a:gd name="T33" fmla="*/ 114 h 6130"/>
              <a:gd name="T34" fmla="*/ 10779 w 10892"/>
              <a:gd name="T35" fmla="*/ 6017 h 6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92" h="6130">
                <a:moveTo>
                  <a:pt x="10779" y="0"/>
                </a:moveTo>
                <a:lnTo>
                  <a:pt x="114" y="0"/>
                </a:lnTo>
                <a:lnTo>
                  <a:pt x="0" y="0"/>
                </a:lnTo>
                <a:lnTo>
                  <a:pt x="0" y="114"/>
                </a:lnTo>
                <a:lnTo>
                  <a:pt x="0" y="6017"/>
                </a:lnTo>
                <a:lnTo>
                  <a:pt x="0" y="6130"/>
                </a:lnTo>
                <a:lnTo>
                  <a:pt x="114" y="6130"/>
                </a:lnTo>
                <a:lnTo>
                  <a:pt x="10779" y="6130"/>
                </a:lnTo>
                <a:lnTo>
                  <a:pt x="10892" y="6130"/>
                </a:lnTo>
                <a:lnTo>
                  <a:pt x="10892" y="6017"/>
                </a:lnTo>
                <a:lnTo>
                  <a:pt x="10892" y="114"/>
                </a:lnTo>
                <a:lnTo>
                  <a:pt x="10892" y="0"/>
                </a:lnTo>
                <a:lnTo>
                  <a:pt x="10779" y="0"/>
                </a:lnTo>
                <a:close/>
                <a:moveTo>
                  <a:pt x="10779" y="6017"/>
                </a:moveTo>
                <a:lnTo>
                  <a:pt x="114" y="6017"/>
                </a:lnTo>
                <a:lnTo>
                  <a:pt x="114" y="114"/>
                </a:lnTo>
                <a:lnTo>
                  <a:pt x="10779" y="114"/>
                </a:lnTo>
                <a:lnTo>
                  <a:pt x="10779" y="6017"/>
                </a:lnTo>
                <a:close/>
              </a:path>
            </a:pathLst>
          </a:custGeom>
          <a:solidFill>
            <a:srgbClr val="000000">
              <a:alpha val="20000"/>
            </a:srgbClr>
          </a:solidFill>
          <a:ln w="15875" cap="flat">
            <a:noFill/>
            <a:prstDash val="solid"/>
            <a:miter lim="800000"/>
            <a:headEnd/>
            <a:tailEnd/>
          </a:ln>
        </p:spPr>
        <p:txBody>
          <a:bodyPr vert="horz" wrap="square" lIns="91429" tIns="45714" rIns="91429" bIns="45714" numCol="1" anchor="t" anchorCtr="0" compatLnSpc="1">
            <a:prstTxWarp prst="textNoShape">
              <a:avLst/>
            </a:prstTxWarp>
            <a:normAutofit/>
          </a:bodyPr>
          <a:lstStyle/>
          <a:p>
            <a:endParaRPr lang="en-US"/>
          </a:p>
        </p:txBody>
      </p:sp>
    </p:spTree>
    <p:extLst>
      <p:ext uri="{BB962C8B-B14F-4D97-AF65-F5344CB8AC3E}">
        <p14:creationId xmlns:p14="http://schemas.microsoft.com/office/powerpoint/2010/main" xmlns="" val="7050619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solidFill>
          <a:schemeClr val="accent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780786" y="1230819"/>
            <a:ext cx="9068831" cy="5170262"/>
          </a:xfrm>
        </p:spPr>
        <p:txBody>
          <a:bodyPr anchor="ctr" anchorCtr="0">
            <a:normAutofit/>
          </a:bodyPr>
          <a:lstStyle>
            <a:lvl1pPr marL="119048" indent="-119048" algn="ctr">
              <a:defRPr sz="4500">
                <a:solidFill>
                  <a:schemeClr val="tx1"/>
                </a:solidFill>
                <a:latin typeface="+mn-lt"/>
              </a:defRPr>
            </a:lvl1pPr>
            <a:lvl2pPr marL="119048" indent="-119048">
              <a:defRPr sz="4500">
                <a:solidFill>
                  <a:schemeClr val="bg2"/>
                </a:solidFill>
                <a:latin typeface="+mn-lt"/>
              </a:defRPr>
            </a:lvl2pPr>
            <a:lvl3pPr marL="119048" indent="-119048">
              <a:defRPr sz="4500">
                <a:solidFill>
                  <a:schemeClr val="bg2"/>
                </a:solidFill>
                <a:latin typeface="+mn-lt"/>
              </a:defRPr>
            </a:lvl3pPr>
            <a:lvl4pPr marL="119048" indent="-119048">
              <a:defRPr sz="4500">
                <a:solidFill>
                  <a:schemeClr val="bg2"/>
                </a:solidFill>
                <a:latin typeface="+mn-lt"/>
              </a:defRPr>
            </a:lvl4pPr>
            <a:lvl5pPr marL="119048" indent="-119048">
              <a:defRPr sz="4500">
                <a:solidFill>
                  <a:schemeClr val="bg2"/>
                </a:solidFill>
                <a:latin typeface="+mn-lt"/>
              </a:defRPr>
            </a:lvl5pPr>
          </a:lstStyle>
          <a:p>
            <a:pPr lvl="0"/>
            <a:r>
              <a:rPr lang="en-US" dirty="0" smtClean="0"/>
              <a:t>Click to edit Master text styles</a:t>
            </a:r>
          </a:p>
        </p:txBody>
      </p:sp>
      <p:sp>
        <p:nvSpPr>
          <p:cNvPr id="10" name="Text Placeholder 9"/>
          <p:cNvSpPr>
            <a:spLocks noGrp="1"/>
          </p:cNvSpPr>
          <p:nvPr>
            <p:ph type="body" sz="quarter" idx="11"/>
          </p:nvPr>
        </p:nvSpPr>
        <p:spPr>
          <a:xfrm>
            <a:off x="3032904" y="6530197"/>
            <a:ext cx="8564592" cy="914400"/>
          </a:xfrm>
        </p:spPr>
        <p:txBody>
          <a:bodyPr>
            <a:normAutofit/>
          </a:bodyPr>
          <a:lstStyle>
            <a:lvl1pPr algn="ctr">
              <a:defRPr sz="2000">
                <a:solidFill>
                  <a:schemeClr val="tx1"/>
                </a:solidFill>
                <a:latin typeface="+mj-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en-US" dirty="0" smtClean="0"/>
              <a:t>Click to edit Master text styles</a:t>
            </a:r>
          </a:p>
        </p:txBody>
      </p:sp>
      <p:sp>
        <p:nvSpPr>
          <p:cNvPr id="8" name="Freeform 17"/>
          <p:cNvSpPr>
            <a:spLocks noEditPoints="1"/>
          </p:cNvSpPr>
          <p:nvPr userDrawn="1"/>
        </p:nvSpPr>
        <p:spPr bwMode="auto">
          <a:xfrm>
            <a:off x="0" y="0"/>
            <a:ext cx="14630400" cy="8229600"/>
          </a:xfrm>
          <a:custGeom>
            <a:avLst/>
            <a:gdLst>
              <a:gd name="T0" fmla="*/ 10779 w 10892"/>
              <a:gd name="T1" fmla="*/ 0 h 6130"/>
              <a:gd name="T2" fmla="*/ 114 w 10892"/>
              <a:gd name="T3" fmla="*/ 0 h 6130"/>
              <a:gd name="T4" fmla="*/ 0 w 10892"/>
              <a:gd name="T5" fmla="*/ 0 h 6130"/>
              <a:gd name="T6" fmla="*/ 0 w 10892"/>
              <a:gd name="T7" fmla="*/ 114 h 6130"/>
              <a:gd name="T8" fmla="*/ 0 w 10892"/>
              <a:gd name="T9" fmla="*/ 6017 h 6130"/>
              <a:gd name="T10" fmla="*/ 0 w 10892"/>
              <a:gd name="T11" fmla="*/ 6130 h 6130"/>
              <a:gd name="T12" fmla="*/ 114 w 10892"/>
              <a:gd name="T13" fmla="*/ 6130 h 6130"/>
              <a:gd name="T14" fmla="*/ 10779 w 10892"/>
              <a:gd name="T15" fmla="*/ 6130 h 6130"/>
              <a:gd name="T16" fmla="*/ 10892 w 10892"/>
              <a:gd name="T17" fmla="*/ 6130 h 6130"/>
              <a:gd name="T18" fmla="*/ 10892 w 10892"/>
              <a:gd name="T19" fmla="*/ 6017 h 6130"/>
              <a:gd name="T20" fmla="*/ 10892 w 10892"/>
              <a:gd name="T21" fmla="*/ 114 h 6130"/>
              <a:gd name="T22" fmla="*/ 10892 w 10892"/>
              <a:gd name="T23" fmla="*/ 0 h 6130"/>
              <a:gd name="T24" fmla="*/ 10779 w 10892"/>
              <a:gd name="T25" fmla="*/ 0 h 6130"/>
              <a:gd name="T26" fmla="*/ 10779 w 10892"/>
              <a:gd name="T27" fmla="*/ 6017 h 6130"/>
              <a:gd name="T28" fmla="*/ 114 w 10892"/>
              <a:gd name="T29" fmla="*/ 6017 h 6130"/>
              <a:gd name="T30" fmla="*/ 114 w 10892"/>
              <a:gd name="T31" fmla="*/ 114 h 6130"/>
              <a:gd name="T32" fmla="*/ 10779 w 10892"/>
              <a:gd name="T33" fmla="*/ 114 h 6130"/>
              <a:gd name="T34" fmla="*/ 10779 w 10892"/>
              <a:gd name="T35" fmla="*/ 6017 h 6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92" h="6130">
                <a:moveTo>
                  <a:pt x="10779" y="0"/>
                </a:moveTo>
                <a:lnTo>
                  <a:pt x="114" y="0"/>
                </a:lnTo>
                <a:lnTo>
                  <a:pt x="0" y="0"/>
                </a:lnTo>
                <a:lnTo>
                  <a:pt x="0" y="114"/>
                </a:lnTo>
                <a:lnTo>
                  <a:pt x="0" y="6017"/>
                </a:lnTo>
                <a:lnTo>
                  <a:pt x="0" y="6130"/>
                </a:lnTo>
                <a:lnTo>
                  <a:pt x="114" y="6130"/>
                </a:lnTo>
                <a:lnTo>
                  <a:pt x="10779" y="6130"/>
                </a:lnTo>
                <a:lnTo>
                  <a:pt x="10892" y="6130"/>
                </a:lnTo>
                <a:lnTo>
                  <a:pt x="10892" y="6017"/>
                </a:lnTo>
                <a:lnTo>
                  <a:pt x="10892" y="114"/>
                </a:lnTo>
                <a:lnTo>
                  <a:pt x="10892" y="0"/>
                </a:lnTo>
                <a:lnTo>
                  <a:pt x="10779" y="0"/>
                </a:lnTo>
                <a:close/>
                <a:moveTo>
                  <a:pt x="10779" y="6017"/>
                </a:moveTo>
                <a:lnTo>
                  <a:pt x="114" y="6017"/>
                </a:lnTo>
                <a:lnTo>
                  <a:pt x="114" y="114"/>
                </a:lnTo>
                <a:lnTo>
                  <a:pt x="10779" y="114"/>
                </a:lnTo>
                <a:lnTo>
                  <a:pt x="10779" y="6017"/>
                </a:lnTo>
                <a:close/>
              </a:path>
            </a:pathLst>
          </a:custGeom>
          <a:solidFill>
            <a:srgbClr val="000000">
              <a:alpha val="20000"/>
            </a:srgbClr>
          </a:solidFill>
          <a:ln w="15875" cap="flat">
            <a:noFill/>
            <a:prstDash val="solid"/>
            <a:miter lim="800000"/>
            <a:headEnd/>
            <a:tailEnd/>
          </a:ln>
        </p:spPr>
        <p:txBody>
          <a:bodyPr vert="horz" wrap="square" lIns="91429" tIns="45714" rIns="91429" bIns="45714" numCol="1" anchor="t" anchorCtr="0" compatLnSpc="1">
            <a:prstTxWarp prst="textNoShape">
              <a:avLst/>
            </a:prstTxWarp>
            <a:normAutofit/>
          </a:bodyPr>
          <a:lstStyle/>
          <a:p>
            <a:endParaRPr lang="en-US"/>
          </a:p>
        </p:txBody>
      </p:sp>
    </p:spTree>
    <p:extLst>
      <p:ext uri="{BB962C8B-B14F-4D97-AF65-F5344CB8AC3E}">
        <p14:creationId xmlns:p14="http://schemas.microsoft.com/office/powerpoint/2010/main" xmlns="" val="8738695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Only Blue">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63002" y="632366"/>
            <a:ext cx="12874752" cy="800197"/>
          </a:xfrm>
        </p:spPr>
        <p:txBody>
          <a:bodyPr anchor="t"/>
          <a:lstStyle>
            <a:lvl1pPr>
              <a:defRPr>
                <a:solidFill>
                  <a:schemeClr val="tx1"/>
                </a:solidFill>
              </a:defRPr>
            </a:lvl1pPr>
          </a:lstStyle>
          <a:p>
            <a:r>
              <a:rPr lang="en-US" dirty="0" smtClean="0"/>
              <a:t>Click to edit Master title style</a:t>
            </a:r>
            <a:endParaRPr lang="en-US" dirty="0"/>
          </a:p>
        </p:txBody>
      </p:sp>
      <p:sp>
        <p:nvSpPr>
          <p:cNvPr id="2" name="Footer Placeholder 1"/>
          <p:cNvSpPr>
            <a:spLocks noGrp="1"/>
          </p:cNvSpPr>
          <p:nvPr>
            <p:ph type="ftr" sz="quarter" idx="10"/>
          </p:nvPr>
        </p:nvSpPr>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xmlns="" val="1369859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Only Gray">
    <p:spTree>
      <p:nvGrpSpPr>
        <p:cNvPr id="1" name=""/>
        <p:cNvGrpSpPr/>
        <p:nvPr/>
      </p:nvGrpSpPr>
      <p:grpSpPr>
        <a:xfrm>
          <a:off x="0" y="0"/>
          <a:ext cx="0" cy="0"/>
          <a:chOff x="0" y="0"/>
          <a:chExt cx="0" cy="0"/>
        </a:xfrm>
      </p:grpSpPr>
      <p:sp>
        <p:nvSpPr>
          <p:cNvPr id="4" name="Title 1"/>
          <p:cNvSpPr>
            <a:spLocks noGrp="1"/>
          </p:cNvSpPr>
          <p:nvPr>
            <p:ph type="title"/>
          </p:nvPr>
        </p:nvSpPr>
        <p:spPr>
          <a:xfrm>
            <a:off x="863002" y="632366"/>
            <a:ext cx="12874752" cy="800197"/>
          </a:xfrm>
        </p:spPr>
        <p:txBody>
          <a:bodyPr anchor="t"/>
          <a:lstStyle>
            <a:lvl1pPr>
              <a:defRPr>
                <a:solidFill>
                  <a:srgbClr val="FFFFFF"/>
                </a:solidFill>
              </a:defRPr>
            </a:lvl1pPr>
          </a:lstStyle>
          <a:p>
            <a:r>
              <a:rPr lang="en-US" dirty="0" smtClean="0"/>
              <a:t>Click to edit Master title style</a:t>
            </a:r>
            <a:endParaRPr lang="en-US" dirty="0"/>
          </a:p>
        </p:txBody>
      </p:sp>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37448057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Blue">
    <p:bg>
      <p:bgPr>
        <a:solidFill>
          <a:schemeClr val="accent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31330830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Gray">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14537530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reaker Red Binoculars">
    <p:bg>
      <p:bgPr>
        <a:solidFill>
          <a:srgbClr val="DD4E3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5044" y="4549471"/>
            <a:ext cx="12869061" cy="1634491"/>
          </a:xfrm>
        </p:spPr>
        <p:txBody>
          <a:bodyPr anchor="t">
            <a:normAutofit/>
          </a:bodyPr>
          <a:lstStyle>
            <a:lvl1pPr algn="ctr">
              <a:defRPr sz="4500" b="0" cap="none" baseline="0">
                <a:solidFill>
                  <a:srgbClr val="FFFFFF"/>
                </a:solidFill>
                <a:latin typeface="+mj-lt"/>
              </a:defRPr>
            </a:lvl1pPr>
          </a:lstStyle>
          <a:p>
            <a:endParaRPr lang="en-US" dirty="0"/>
          </a:p>
        </p:txBody>
      </p:sp>
      <p:pic>
        <p:nvPicPr>
          <p:cNvPr id="7" name="Picture 6"/>
          <p:cNvPicPr>
            <a:picLocks noChangeAspect="1"/>
          </p:cNvPicPr>
          <p:nvPr userDrawn="1"/>
        </p:nvPicPr>
        <p:blipFill>
          <a:blip r:embed="rId2" cstate="print"/>
          <a:stretch>
            <a:fillRect/>
          </a:stretch>
        </p:blipFill>
        <p:spPr>
          <a:xfrm>
            <a:off x="5553077" y="1628777"/>
            <a:ext cx="3524250" cy="2790826"/>
          </a:xfrm>
          <a:prstGeom prst="rect">
            <a:avLst/>
          </a:prstGeom>
        </p:spPr>
      </p:pic>
    </p:spTree>
    <p:extLst>
      <p:ext uri="{BB962C8B-B14F-4D97-AF65-F5344CB8AC3E}">
        <p14:creationId xmlns:p14="http://schemas.microsoft.com/office/powerpoint/2010/main" xmlns="" val="971407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eaker Gold Peopl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5044" y="4549471"/>
            <a:ext cx="12869061" cy="1634491"/>
          </a:xfrm>
        </p:spPr>
        <p:txBody>
          <a:bodyPr anchor="t">
            <a:normAutofit/>
          </a:bodyPr>
          <a:lstStyle>
            <a:lvl1pPr algn="ctr">
              <a:defRPr sz="4500" b="0" cap="none" baseline="0">
                <a:solidFill>
                  <a:srgbClr val="FFFFFF"/>
                </a:solidFill>
                <a:latin typeface="+mj-lt"/>
              </a:defRPr>
            </a:lvl1pPr>
          </a:lstStyle>
          <a:p>
            <a:endParaRPr lang="en-US" dirty="0"/>
          </a:p>
        </p:txBody>
      </p:sp>
      <p:pic>
        <p:nvPicPr>
          <p:cNvPr id="7" name="Picture 6"/>
          <p:cNvPicPr>
            <a:picLocks noChangeAspect="1"/>
          </p:cNvPicPr>
          <p:nvPr userDrawn="1"/>
        </p:nvPicPr>
        <p:blipFill>
          <a:blip r:embed="rId2" cstate="print"/>
          <a:stretch>
            <a:fillRect/>
          </a:stretch>
        </p:blipFill>
        <p:spPr>
          <a:xfrm>
            <a:off x="5553077" y="1628777"/>
            <a:ext cx="3524250" cy="2790826"/>
          </a:xfrm>
          <a:prstGeom prst="rect">
            <a:avLst/>
          </a:prstGeom>
        </p:spPr>
      </p:pic>
    </p:spTree>
    <p:extLst>
      <p:ext uri="{BB962C8B-B14F-4D97-AF65-F5344CB8AC3E}">
        <p14:creationId xmlns:p14="http://schemas.microsoft.com/office/powerpoint/2010/main" xmlns="" val="33930750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eaker Lt Blue Tool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5044" y="4549471"/>
            <a:ext cx="12869061" cy="1634491"/>
          </a:xfrm>
        </p:spPr>
        <p:txBody>
          <a:bodyPr anchor="t">
            <a:normAutofit/>
          </a:bodyPr>
          <a:lstStyle>
            <a:lvl1pPr algn="ctr">
              <a:defRPr sz="4500" b="0" cap="none" baseline="0">
                <a:solidFill>
                  <a:srgbClr val="FFFFFF"/>
                </a:solidFill>
                <a:latin typeface="+mj-lt"/>
              </a:defRPr>
            </a:lvl1pPr>
          </a:lstStyle>
          <a:p>
            <a:endParaRPr lang="en-US" dirty="0"/>
          </a:p>
        </p:txBody>
      </p:sp>
      <p:pic>
        <p:nvPicPr>
          <p:cNvPr id="7" name="Picture 6"/>
          <p:cNvPicPr>
            <a:picLocks noChangeAspect="1"/>
          </p:cNvPicPr>
          <p:nvPr userDrawn="1"/>
        </p:nvPicPr>
        <p:blipFill>
          <a:blip r:embed="rId2" cstate="print"/>
          <a:stretch>
            <a:fillRect/>
          </a:stretch>
        </p:blipFill>
        <p:spPr>
          <a:xfrm>
            <a:off x="5553077" y="1628777"/>
            <a:ext cx="3524250" cy="2790826"/>
          </a:xfrm>
          <a:prstGeom prst="rect">
            <a:avLst/>
          </a:prstGeom>
        </p:spPr>
      </p:pic>
    </p:spTree>
    <p:extLst>
      <p:ext uri="{BB962C8B-B14F-4D97-AF65-F5344CB8AC3E}">
        <p14:creationId xmlns:p14="http://schemas.microsoft.com/office/powerpoint/2010/main" xmlns="" val="2486130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 Green Checkmark">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5044" y="4549471"/>
            <a:ext cx="12869061" cy="1634491"/>
          </a:xfrm>
        </p:spPr>
        <p:txBody>
          <a:bodyPr anchor="t">
            <a:normAutofit/>
          </a:bodyPr>
          <a:lstStyle>
            <a:lvl1pPr algn="ctr">
              <a:defRPr sz="4500" b="0" cap="none" baseline="0">
                <a:solidFill>
                  <a:srgbClr val="FFFFFF"/>
                </a:solidFill>
                <a:latin typeface="+mj-lt"/>
              </a:defRPr>
            </a:lvl1pPr>
          </a:lstStyle>
          <a:p>
            <a:endParaRPr lang="en-US" dirty="0"/>
          </a:p>
        </p:txBody>
      </p:sp>
      <p:pic>
        <p:nvPicPr>
          <p:cNvPr id="7" name="Picture 6"/>
          <p:cNvPicPr>
            <a:picLocks noChangeAspect="1"/>
          </p:cNvPicPr>
          <p:nvPr userDrawn="1"/>
        </p:nvPicPr>
        <p:blipFill>
          <a:blip r:embed="rId2" cstate="print"/>
          <a:stretch>
            <a:fillRect/>
          </a:stretch>
        </p:blipFill>
        <p:spPr>
          <a:xfrm>
            <a:off x="5553077" y="1628777"/>
            <a:ext cx="3524250" cy="2790826"/>
          </a:xfrm>
          <a:prstGeom prst="rect">
            <a:avLst/>
          </a:prstGeom>
        </p:spPr>
      </p:pic>
    </p:spTree>
    <p:extLst>
      <p:ext uri="{BB962C8B-B14F-4D97-AF65-F5344CB8AC3E}">
        <p14:creationId xmlns:p14="http://schemas.microsoft.com/office/powerpoint/2010/main" xmlns="" val="31354703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Gray">
    <p:spTree>
      <p:nvGrpSpPr>
        <p:cNvPr id="1" name=""/>
        <p:cNvGrpSpPr/>
        <p:nvPr/>
      </p:nvGrpSpPr>
      <p:grpSpPr>
        <a:xfrm>
          <a:off x="0" y="0"/>
          <a:ext cx="0" cy="0"/>
          <a:chOff x="0" y="0"/>
          <a:chExt cx="0" cy="0"/>
        </a:xfrm>
      </p:grpSpPr>
      <p:sp>
        <p:nvSpPr>
          <p:cNvPr id="2" name="Title 1"/>
          <p:cNvSpPr>
            <a:spLocks noGrp="1"/>
          </p:cNvSpPr>
          <p:nvPr>
            <p:ph type="ctrTitle"/>
          </p:nvPr>
        </p:nvSpPr>
        <p:spPr>
          <a:xfrm>
            <a:off x="859536" y="3419856"/>
            <a:ext cx="12873258" cy="1436534"/>
          </a:xfrm>
        </p:spPr>
        <p:txBody>
          <a:bodyPr anchor="b" anchorCtr="0"/>
          <a:lstStyle>
            <a:lvl1pPr>
              <a:defRPr sz="4500" baseline="0">
                <a:solidFill>
                  <a:schemeClr val="tx1"/>
                </a:solidFill>
              </a:defRPr>
            </a:lvl1pPr>
          </a:lstStyle>
          <a:p>
            <a:endParaRPr lang="en-US" dirty="0"/>
          </a:p>
        </p:txBody>
      </p:sp>
      <p:sp>
        <p:nvSpPr>
          <p:cNvPr id="8" name="Subtitle 2"/>
          <p:cNvSpPr>
            <a:spLocks noGrp="1"/>
          </p:cNvSpPr>
          <p:nvPr>
            <p:ph type="subTitle" idx="1"/>
          </p:nvPr>
        </p:nvSpPr>
        <p:spPr>
          <a:xfrm>
            <a:off x="859536" y="4901185"/>
            <a:ext cx="12874752" cy="771373"/>
          </a:xfrm>
          <a:ln>
            <a:noFill/>
          </a:ln>
        </p:spPr>
        <p:txBody>
          <a:bodyPr/>
          <a:lstStyle>
            <a:lvl1pPr marL="0" marR="0" indent="0" algn="l" defTabSz="1282595" rtl="0" eaLnBrk="1" fontAlgn="auto" latinLnBrk="0" hangingPunct="1">
              <a:lnSpc>
                <a:spcPct val="100000"/>
              </a:lnSpc>
              <a:spcBef>
                <a:spcPts val="1298"/>
              </a:spcBef>
              <a:spcAft>
                <a:spcPts val="432"/>
              </a:spcAft>
              <a:buClr>
                <a:schemeClr val="accent1"/>
              </a:buClr>
              <a:buSzTx/>
              <a:buFont typeface="Arial" pitchFamily="34" charset="0"/>
              <a:buNone/>
              <a:tabLst/>
              <a:defRPr sz="2600">
                <a:solidFill>
                  <a:schemeClr val="tx1"/>
                </a:solidFill>
              </a:defRPr>
            </a:lvl1pPr>
            <a:lvl2pPr marL="641296" indent="0" algn="ctr">
              <a:buNone/>
              <a:defRPr>
                <a:solidFill>
                  <a:schemeClr val="tx1">
                    <a:tint val="75000"/>
                  </a:schemeClr>
                </a:solidFill>
              </a:defRPr>
            </a:lvl2pPr>
            <a:lvl3pPr marL="1282595" indent="0" algn="ctr">
              <a:buNone/>
              <a:defRPr>
                <a:solidFill>
                  <a:schemeClr val="tx1">
                    <a:tint val="75000"/>
                  </a:schemeClr>
                </a:solidFill>
              </a:defRPr>
            </a:lvl3pPr>
            <a:lvl4pPr marL="1923894" indent="0" algn="ctr">
              <a:buNone/>
              <a:defRPr>
                <a:solidFill>
                  <a:schemeClr val="tx1">
                    <a:tint val="75000"/>
                  </a:schemeClr>
                </a:solidFill>
              </a:defRPr>
            </a:lvl4pPr>
            <a:lvl5pPr marL="2565190" indent="0" algn="ctr">
              <a:buNone/>
              <a:defRPr>
                <a:solidFill>
                  <a:schemeClr val="tx1">
                    <a:tint val="75000"/>
                  </a:schemeClr>
                </a:solidFill>
              </a:defRPr>
            </a:lvl5pPr>
            <a:lvl6pPr marL="3206490" indent="0" algn="ctr">
              <a:buNone/>
              <a:defRPr>
                <a:solidFill>
                  <a:schemeClr val="tx1">
                    <a:tint val="75000"/>
                  </a:schemeClr>
                </a:solidFill>
              </a:defRPr>
            </a:lvl6pPr>
            <a:lvl7pPr marL="3847784" indent="0" algn="ctr">
              <a:buNone/>
              <a:defRPr>
                <a:solidFill>
                  <a:schemeClr val="tx1">
                    <a:tint val="75000"/>
                  </a:schemeClr>
                </a:solidFill>
              </a:defRPr>
            </a:lvl7pPr>
            <a:lvl8pPr marL="4489079" indent="0" algn="ctr">
              <a:buNone/>
              <a:defRPr>
                <a:solidFill>
                  <a:schemeClr val="tx1">
                    <a:tint val="75000"/>
                  </a:schemeClr>
                </a:solidFill>
              </a:defRPr>
            </a:lvl8pPr>
            <a:lvl9pPr marL="5130382" indent="0" algn="ctr">
              <a:buNone/>
              <a:defRPr>
                <a:solidFill>
                  <a:schemeClr val="tx1">
                    <a:tint val="75000"/>
                  </a:schemeClr>
                </a:solidFill>
              </a:defRPr>
            </a:lvl9pPr>
          </a:lstStyle>
          <a:p>
            <a:endParaRPr lang="en-US" dirty="0" smtClean="0"/>
          </a:p>
        </p:txBody>
      </p:sp>
      <p:sp>
        <p:nvSpPr>
          <p:cNvPr id="5" name="Text Placeholder 4"/>
          <p:cNvSpPr>
            <a:spLocks noGrp="1"/>
          </p:cNvSpPr>
          <p:nvPr>
            <p:ph type="body" sz="quarter" idx="11"/>
          </p:nvPr>
        </p:nvSpPr>
        <p:spPr>
          <a:xfrm>
            <a:off x="859536" y="7055758"/>
            <a:ext cx="12874752" cy="609600"/>
          </a:xfrm>
        </p:spPr>
        <p:txBody>
          <a:bodyPr anchor="b"/>
          <a:lstStyle>
            <a:lvl1pPr>
              <a:defRPr sz="1900">
                <a:solidFill>
                  <a:schemeClr val="tx1"/>
                </a:solidFill>
                <a:latin typeface="Vista Sans OT Book" pitchFamily="50" charset="0"/>
              </a:defRPr>
            </a:lvl1pPr>
            <a:lvl5pPr>
              <a:defRPr/>
            </a:lvl5pPr>
          </a:lstStyle>
          <a:p>
            <a:pPr lvl="0"/>
            <a:endParaRPr lang="en-US" dirty="0"/>
          </a:p>
        </p:txBody>
      </p:sp>
      <p:pic>
        <p:nvPicPr>
          <p:cNvPr id="6" name="Picture 5"/>
          <p:cNvPicPr>
            <a:picLocks noChangeAspect="1"/>
          </p:cNvPicPr>
          <p:nvPr userDrawn="1"/>
        </p:nvPicPr>
        <p:blipFill>
          <a:blip r:embed="rId2" cstate="print"/>
          <a:stretch>
            <a:fillRect/>
          </a:stretch>
        </p:blipFill>
        <p:spPr>
          <a:xfrm>
            <a:off x="790574" y="658368"/>
            <a:ext cx="2854325" cy="397734"/>
          </a:xfrm>
          <a:prstGeom prst="rect">
            <a:avLst/>
          </a:prstGeom>
        </p:spPr>
      </p:pic>
    </p:spTree>
    <p:extLst>
      <p:ext uri="{BB962C8B-B14F-4D97-AF65-F5344CB8AC3E}">
        <p14:creationId xmlns:p14="http://schemas.microsoft.com/office/powerpoint/2010/main" xmlns="" val="10580757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er Purple Compass">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5044" y="4549471"/>
            <a:ext cx="12869061" cy="1634491"/>
          </a:xfrm>
        </p:spPr>
        <p:txBody>
          <a:bodyPr anchor="t">
            <a:normAutofit/>
          </a:bodyPr>
          <a:lstStyle>
            <a:lvl1pPr algn="ctr">
              <a:defRPr sz="4500" b="0" cap="none" baseline="0">
                <a:solidFill>
                  <a:srgbClr val="FFFFFF"/>
                </a:solidFill>
                <a:latin typeface="+mj-lt"/>
              </a:defRPr>
            </a:lvl1pPr>
          </a:lstStyle>
          <a:p>
            <a:endParaRPr lang="en-US" dirty="0"/>
          </a:p>
        </p:txBody>
      </p:sp>
      <p:pic>
        <p:nvPicPr>
          <p:cNvPr id="7" name="Picture 6"/>
          <p:cNvPicPr>
            <a:picLocks noChangeAspect="1"/>
          </p:cNvPicPr>
          <p:nvPr userDrawn="1"/>
        </p:nvPicPr>
        <p:blipFill>
          <a:blip r:embed="rId2" cstate="print"/>
          <a:stretch>
            <a:fillRect/>
          </a:stretch>
        </p:blipFill>
        <p:spPr>
          <a:xfrm>
            <a:off x="5553077" y="1628777"/>
            <a:ext cx="3524250" cy="2790826"/>
          </a:xfrm>
          <a:prstGeom prst="rect">
            <a:avLst/>
          </a:prstGeom>
        </p:spPr>
      </p:pic>
    </p:spTree>
    <p:extLst>
      <p:ext uri="{BB962C8B-B14F-4D97-AF65-F5344CB8AC3E}">
        <p14:creationId xmlns:p14="http://schemas.microsoft.com/office/powerpoint/2010/main" xmlns="" val="39231272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eaker Blue Lighbulb">
    <p:bg>
      <p:bgPr>
        <a:solidFill>
          <a:schemeClr val="accent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885044" y="4549471"/>
            <a:ext cx="12869061" cy="1634491"/>
          </a:xfrm>
        </p:spPr>
        <p:txBody>
          <a:bodyPr anchor="t">
            <a:normAutofit/>
          </a:bodyPr>
          <a:lstStyle>
            <a:lvl1pPr algn="ctr">
              <a:defRPr sz="4500" b="0" cap="none" baseline="0">
                <a:solidFill>
                  <a:srgbClr val="FFFFFF"/>
                </a:solidFill>
                <a:latin typeface="+mj-lt"/>
              </a:defRPr>
            </a:lvl1pPr>
          </a:lstStyle>
          <a:p>
            <a:endParaRPr lang="en-US" dirty="0"/>
          </a:p>
        </p:txBody>
      </p:sp>
      <p:pic>
        <p:nvPicPr>
          <p:cNvPr id="7" name="Picture 6"/>
          <p:cNvPicPr>
            <a:picLocks noChangeAspect="1"/>
          </p:cNvPicPr>
          <p:nvPr userDrawn="1"/>
        </p:nvPicPr>
        <p:blipFill>
          <a:blip r:embed="rId2" cstate="print"/>
          <a:stretch>
            <a:fillRect/>
          </a:stretch>
        </p:blipFill>
        <p:spPr>
          <a:xfrm>
            <a:off x="5553077" y="1628777"/>
            <a:ext cx="3524250" cy="2790826"/>
          </a:xfrm>
          <a:prstGeom prst="rect">
            <a:avLst/>
          </a:prstGeom>
        </p:spPr>
      </p:pic>
    </p:spTree>
    <p:extLst>
      <p:ext uri="{BB962C8B-B14F-4D97-AF65-F5344CB8AC3E}">
        <p14:creationId xmlns:p14="http://schemas.microsoft.com/office/powerpoint/2010/main" xmlns="" val="19069076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eaker Blue">
    <p:bg>
      <p:bgPr>
        <a:solidFill>
          <a:schemeClr val="accent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885044" y="2743201"/>
            <a:ext cx="12869061" cy="2438400"/>
          </a:xfrm>
        </p:spPr>
        <p:txBody>
          <a:bodyPr anchor="ctr" anchorCtr="0">
            <a:normAutofit/>
          </a:bodyPr>
          <a:lstStyle>
            <a:lvl1pPr algn="ctr">
              <a:defRPr sz="4500" b="0" cap="none" baseline="0">
                <a:solidFill>
                  <a:srgbClr val="FFFFFF"/>
                </a:solidFill>
                <a:latin typeface="+mj-lt"/>
              </a:defRPr>
            </a:lvl1pPr>
          </a:lstStyle>
          <a:p>
            <a:endParaRPr lang="en-US" dirty="0"/>
          </a:p>
        </p:txBody>
      </p:sp>
    </p:spTree>
    <p:extLst>
      <p:ext uri="{BB962C8B-B14F-4D97-AF65-F5344CB8AC3E}">
        <p14:creationId xmlns:p14="http://schemas.microsoft.com/office/powerpoint/2010/main" xmlns="" val="18100308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er Gray">
    <p:spTree>
      <p:nvGrpSpPr>
        <p:cNvPr id="1" name=""/>
        <p:cNvGrpSpPr/>
        <p:nvPr/>
      </p:nvGrpSpPr>
      <p:grpSpPr>
        <a:xfrm>
          <a:off x="0" y="0"/>
          <a:ext cx="0" cy="0"/>
          <a:chOff x="0" y="0"/>
          <a:chExt cx="0" cy="0"/>
        </a:xfrm>
      </p:grpSpPr>
      <p:sp>
        <p:nvSpPr>
          <p:cNvPr id="8" name="Title 1"/>
          <p:cNvSpPr>
            <a:spLocks noGrp="1"/>
          </p:cNvSpPr>
          <p:nvPr>
            <p:ph type="title"/>
          </p:nvPr>
        </p:nvSpPr>
        <p:spPr>
          <a:xfrm>
            <a:off x="885044" y="2743201"/>
            <a:ext cx="12869061" cy="2438400"/>
          </a:xfrm>
        </p:spPr>
        <p:txBody>
          <a:bodyPr anchor="ctr" anchorCtr="0">
            <a:normAutofit/>
          </a:bodyPr>
          <a:lstStyle>
            <a:lvl1pPr algn="ctr">
              <a:defRPr sz="4500" b="0" cap="none" baseline="0">
                <a:solidFill>
                  <a:srgbClr val="FFFFFF"/>
                </a:solidFill>
                <a:latin typeface="+mj-lt"/>
              </a:defRPr>
            </a:lvl1pPr>
          </a:lstStyle>
          <a:p>
            <a:endParaRPr lang="en-US" dirty="0"/>
          </a:p>
        </p:txBody>
      </p:sp>
    </p:spTree>
    <p:extLst>
      <p:ext uri="{BB962C8B-B14F-4D97-AF65-F5344CB8AC3E}">
        <p14:creationId xmlns:p14="http://schemas.microsoft.com/office/powerpoint/2010/main" xmlns="" val="30424877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B4B Blue">
    <p:bg>
      <p:bgPr>
        <a:solidFill>
          <a:schemeClr val="accent1"/>
        </a:solidFill>
        <a:effectLst/>
      </p:bgPr>
    </p:bg>
    <p:spTree>
      <p:nvGrpSpPr>
        <p:cNvPr id="1" name=""/>
        <p:cNvGrpSpPr/>
        <p:nvPr/>
      </p:nvGrpSpPr>
      <p:grpSpPr>
        <a:xfrm>
          <a:off x="0" y="0"/>
          <a:ext cx="0" cy="0"/>
          <a:chOff x="0" y="0"/>
          <a:chExt cx="0" cy="0"/>
        </a:xfrm>
      </p:grpSpPr>
      <p:pic>
        <p:nvPicPr>
          <p:cNvPr id="7" name="Picture 6" descr="fb4b_logo.pn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3124200" y="3750786"/>
            <a:ext cx="8361744" cy="1049816"/>
          </a:xfrm>
          <a:prstGeom prst="rect">
            <a:avLst/>
          </a:prstGeom>
        </p:spPr>
      </p:pic>
    </p:spTree>
    <p:extLst>
      <p:ext uri="{BB962C8B-B14F-4D97-AF65-F5344CB8AC3E}">
        <p14:creationId xmlns:p14="http://schemas.microsoft.com/office/powerpoint/2010/main" xmlns="" val="13405644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B4B Gray">
    <p:bg>
      <p:bgPr>
        <a:solidFill>
          <a:schemeClr val="bg1"/>
        </a:solidFill>
        <a:effectLst/>
      </p:bgPr>
    </p:bg>
    <p:spTree>
      <p:nvGrpSpPr>
        <p:cNvPr id="1" name=""/>
        <p:cNvGrpSpPr/>
        <p:nvPr/>
      </p:nvGrpSpPr>
      <p:grpSpPr>
        <a:xfrm>
          <a:off x="0" y="0"/>
          <a:ext cx="0" cy="0"/>
          <a:chOff x="0" y="0"/>
          <a:chExt cx="0" cy="0"/>
        </a:xfrm>
      </p:grpSpPr>
      <p:pic>
        <p:nvPicPr>
          <p:cNvPr id="6" name="Picture 5" descr="fb4b_logo.pn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3124200" y="3750786"/>
            <a:ext cx="8361744" cy="1049816"/>
          </a:xfrm>
          <a:prstGeom prst="rect">
            <a:avLst/>
          </a:prstGeom>
        </p:spPr>
      </p:pic>
    </p:spTree>
    <p:extLst>
      <p:ext uri="{BB962C8B-B14F-4D97-AF65-F5344CB8AC3E}">
        <p14:creationId xmlns:p14="http://schemas.microsoft.com/office/powerpoint/2010/main" xmlns="" val="20213786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and Bullets INTERNAL">
    <p:spTree>
      <p:nvGrpSpPr>
        <p:cNvPr id="1" name=""/>
        <p:cNvGrpSpPr/>
        <p:nvPr/>
      </p:nvGrpSpPr>
      <p:grpSpPr>
        <a:xfrm>
          <a:off x="0" y="0"/>
          <a:ext cx="0" cy="0"/>
          <a:chOff x="0" y="0"/>
          <a:chExt cx="0" cy="0"/>
        </a:xfrm>
      </p:grpSpPr>
      <p:sp>
        <p:nvSpPr>
          <p:cNvPr id="5" name="Rectangle 4"/>
          <p:cNvSpPr/>
          <p:nvPr userDrawn="1"/>
        </p:nvSpPr>
        <p:spPr bwMode="auto">
          <a:xfrm>
            <a:off x="0" y="0"/>
            <a:ext cx="14642435" cy="8239760"/>
          </a:xfrm>
          <a:prstGeom prst="rect">
            <a:avLst/>
          </a:prstGeom>
          <a:solidFill>
            <a:schemeClr val="tx2"/>
          </a:solidFill>
          <a:ln w="9525" cap="flat" cmpd="sng" algn="ctr">
            <a:noFill/>
            <a:prstDash val="solid"/>
            <a:miter lim="800000"/>
            <a:headEnd type="arrow" w="med" len="med"/>
            <a:tailEnd type="none" w="med" len="med"/>
          </a:ln>
          <a:effectLst/>
        </p:spPr>
        <p:txBody>
          <a:bodyPr vert="horz" wrap="square" lIns="98790" tIns="49396" rIns="98790" bIns="49396" numCol="1" rtlCol="0" anchor="t" anchorCtr="0" compatLnSpc="1">
            <a:prstTxWarp prst="textNoShape">
              <a:avLst/>
            </a:prstTxWarp>
          </a:bodyPr>
          <a:lstStyle/>
          <a:p>
            <a:pPr defTabSz="987901" fontAlgn="base">
              <a:lnSpc>
                <a:spcPct val="90000"/>
              </a:lnSpc>
              <a:spcBef>
                <a:spcPct val="0"/>
              </a:spcBef>
              <a:spcAft>
                <a:spcPct val="0"/>
              </a:spcAft>
            </a:pPr>
            <a:endParaRPr lang="en-US" sz="19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 name="Freeform 17"/>
          <p:cNvSpPr>
            <a:spLocks noEditPoints="1"/>
          </p:cNvSpPr>
          <p:nvPr userDrawn="1"/>
        </p:nvSpPr>
        <p:spPr bwMode="auto">
          <a:xfrm>
            <a:off x="0" y="0"/>
            <a:ext cx="14630400" cy="8229600"/>
          </a:xfrm>
          <a:custGeom>
            <a:avLst/>
            <a:gdLst>
              <a:gd name="T0" fmla="*/ 10779 w 10892"/>
              <a:gd name="T1" fmla="*/ 0 h 6130"/>
              <a:gd name="T2" fmla="*/ 114 w 10892"/>
              <a:gd name="T3" fmla="*/ 0 h 6130"/>
              <a:gd name="T4" fmla="*/ 0 w 10892"/>
              <a:gd name="T5" fmla="*/ 0 h 6130"/>
              <a:gd name="T6" fmla="*/ 0 w 10892"/>
              <a:gd name="T7" fmla="*/ 114 h 6130"/>
              <a:gd name="T8" fmla="*/ 0 w 10892"/>
              <a:gd name="T9" fmla="*/ 6017 h 6130"/>
              <a:gd name="T10" fmla="*/ 0 w 10892"/>
              <a:gd name="T11" fmla="*/ 6130 h 6130"/>
              <a:gd name="T12" fmla="*/ 114 w 10892"/>
              <a:gd name="T13" fmla="*/ 6130 h 6130"/>
              <a:gd name="T14" fmla="*/ 10779 w 10892"/>
              <a:gd name="T15" fmla="*/ 6130 h 6130"/>
              <a:gd name="T16" fmla="*/ 10892 w 10892"/>
              <a:gd name="T17" fmla="*/ 6130 h 6130"/>
              <a:gd name="T18" fmla="*/ 10892 w 10892"/>
              <a:gd name="T19" fmla="*/ 6017 h 6130"/>
              <a:gd name="T20" fmla="*/ 10892 w 10892"/>
              <a:gd name="T21" fmla="*/ 114 h 6130"/>
              <a:gd name="T22" fmla="*/ 10892 w 10892"/>
              <a:gd name="T23" fmla="*/ 0 h 6130"/>
              <a:gd name="T24" fmla="*/ 10779 w 10892"/>
              <a:gd name="T25" fmla="*/ 0 h 6130"/>
              <a:gd name="T26" fmla="*/ 10779 w 10892"/>
              <a:gd name="T27" fmla="*/ 6017 h 6130"/>
              <a:gd name="T28" fmla="*/ 114 w 10892"/>
              <a:gd name="T29" fmla="*/ 6017 h 6130"/>
              <a:gd name="T30" fmla="*/ 114 w 10892"/>
              <a:gd name="T31" fmla="*/ 114 h 6130"/>
              <a:gd name="T32" fmla="*/ 10779 w 10892"/>
              <a:gd name="T33" fmla="*/ 114 h 6130"/>
              <a:gd name="T34" fmla="*/ 10779 w 10892"/>
              <a:gd name="T35" fmla="*/ 6017 h 6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92" h="6130">
                <a:moveTo>
                  <a:pt x="10779" y="0"/>
                </a:moveTo>
                <a:lnTo>
                  <a:pt x="114" y="0"/>
                </a:lnTo>
                <a:lnTo>
                  <a:pt x="0" y="0"/>
                </a:lnTo>
                <a:lnTo>
                  <a:pt x="0" y="114"/>
                </a:lnTo>
                <a:lnTo>
                  <a:pt x="0" y="6017"/>
                </a:lnTo>
                <a:lnTo>
                  <a:pt x="0" y="6130"/>
                </a:lnTo>
                <a:lnTo>
                  <a:pt x="114" y="6130"/>
                </a:lnTo>
                <a:lnTo>
                  <a:pt x="10779" y="6130"/>
                </a:lnTo>
                <a:lnTo>
                  <a:pt x="10892" y="6130"/>
                </a:lnTo>
                <a:lnTo>
                  <a:pt x="10892" y="6017"/>
                </a:lnTo>
                <a:lnTo>
                  <a:pt x="10892" y="114"/>
                </a:lnTo>
                <a:lnTo>
                  <a:pt x="10892" y="0"/>
                </a:lnTo>
                <a:lnTo>
                  <a:pt x="10779" y="0"/>
                </a:lnTo>
                <a:close/>
                <a:moveTo>
                  <a:pt x="10779" y="6017"/>
                </a:moveTo>
                <a:lnTo>
                  <a:pt x="114" y="6017"/>
                </a:lnTo>
                <a:lnTo>
                  <a:pt x="114" y="114"/>
                </a:lnTo>
                <a:lnTo>
                  <a:pt x="10779" y="114"/>
                </a:lnTo>
                <a:lnTo>
                  <a:pt x="10779" y="6017"/>
                </a:lnTo>
                <a:close/>
              </a:path>
            </a:pathLst>
          </a:custGeom>
          <a:solidFill>
            <a:srgbClr val="000000">
              <a:alpha val="20000"/>
            </a:srgbClr>
          </a:solidFill>
          <a:ln w="15875" cap="flat">
            <a:noFill/>
            <a:prstDash val="solid"/>
            <a:miter lim="800000"/>
            <a:headEnd/>
            <a:tailEnd/>
          </a:ln>
        </p:spPr>
        <p:txBody>
          <a:bodyPr vert="horz" wrap="square" lIns="91429" tIns="45714" rIns="91429" bIns="45714" numCol="1" anchor="t" anchorCtr="0" compatLnSpc="1">
            <a:prstTxWarp prst="textNoShape">
              <a:avLst/>
            </a:prstTxWarp>
          </a:bodyPr>
          <a:lstStyle/>
          <a:p>
            <a:endParaRPr lang="en-US">
              <a:solidFill>
                <a:srgbClr val="373E4D"/>
              </a:solidFill>
              <a:latin typeface="Vista Sans OT Light"/>
            </a:endParaRPr>
          </a:p>
        </p:txBody>
      </p:sp>
      <p:sp>
        <p:nvSpPr>
          <p:cNvPr id="8" name="Title 1"/>
          <p:cNvSpPr>
            <a:spLocks noGrp="1"/>
          </p:cNvSpPr>
          <p:nvPr>
            <p:ph type="title"/>
          </p:nvPr>
        </p:nvSpPr>
        <p:spPr>
          <a:xfrm>
            <a:off x="863008" y="1203478"/>
            <a:ext cx="12913957" cy="800197"/>
          </a:xfrm>
        </p:spPr>
        <p:txBody>
          <a:bodyPr anchor="t"/>
          <a:lstStyle>
            <a:lvl1pPr>
              <a:defRPr>
                <a:solidFill>
                  <a:srgbClr val="373E4D"/>
                </a:solidFill>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859538" y="2576088"/>
            <a:ext cx="12659525" cy="4650212"/>
          </a:xfrm>
        </p:spPr>
        <p:txBody>
          <a:bodyPr>
            <a:normAutofit/>
          </a:bodyPr>
          <a:lstStyle>
            <a:lvl1pPr marL="225399" indent="-225399">
              <a:lnSpc>
                <a:spcPct val="100000"/>
              </a:lnSpc>
              <a:spcBef>
                <a:spcPts val="600"/>
              </a:spcBef>
              <a:spcAft>
                <a:spcPts val="600"/>
              </a:spcAft>
              <a:buClr>
                <a:schemeClr val="accent2"/>
              </a:buClr>
              <a:buSzPct val="80000"/>
              <a:buFont typeface="Arial"/>
              <a:buChar char="•"/>
              <a:defRPr sz="3200" b="0" i="0">
                <a:solidFill>
                  <a:srgbClr val="373E4D"/>
                </a:solidFill>
                <a:latin typeface="+mn-lt"/>
                <a:cs typeface="Vista Sans OT Reg"/>
              </a:defRPr>
            </a:lvl1pPr>
            <a:lvl2pPr marL="798418" indent="-225399">
              <a:lnSpc>
                <a:spcPct val="100000"/>
              </a:lnSpc>
              <a:spcBef>
                <a:spcPts val="600"/>
              </a:spcBef>
              <a:spcAft>
                <a:spcPts val="600"/>
              </a:spcAft>
              <a:buClr>
                <a:schemeClr val="accent2"/>
              </a:buClr>
              <a:buSzPct val="80000"/>
              <a:buFont typeface="Arial"/>
              <a:buChar char="•"/>
              <a:defRPr sz="2900" b="0" i="0">
                <a:solidFill>
                  <a:srgbClr val="373E4D"/>
                </a:solidFill>
                <a:latin typeface="+mn-lt"/>
                <a:cs typeface="Vista Sans OT Reg"/>
              </a:defRPr>
            </a:lvl2pPr>
            <a:lvl3pPr marL="1373024" indent="-225399">
              <a:lnSpc>
                <a:spcPct val="100000"/>
              </a:lnSpc>
              <a:spcBef>
                <a:spcPts val="600"/>
              </a:spcBef>
              <a:spcAft>
                <a:spcPts val="600"/>
              </a:spcAft>
              <a:buClr>
                <a:schemeClr val="accent2"/>
              </a:buClr>
              <a:buSzPct val="80000"/>
              <a:buFont typeface="Arial"/>
              <a:buChar char="•"/>
              <a:defRPr sz="2900" b="0" i="0">
                <a:solidFill>
                  <a:srgbClr val="373E4D"/>
                </a:solidFill>
                <a:latin typeface="+mn-lt"/>
                <a:cs typeface="Vista Sans OT Reg"/>
              </a:defRPr>
            </a:lvl3pPr>
            <a:lvl4pPr marL="1946041" indent="-236510">
              <a:lnSpc>
                <a:spcPct val="100000"/>
              </a:lnSpc>
              <a:spcBef>
                <a:spcPts val="600"/>
              </a:spcBef>
              <a:spcAft>
                <a:spcPts val="600"/>
              </a:spcAft>
              <a:buClr>
                <a:schemeClr val="accent2"/>
              </a:buClr>
              <a:buSzPct val="80000"/>
              <a:buFont typeface="Arial"/>
              <a:buChar char="•"/>
              <a:defRPr sz="2900" b="0" i="0">
                <a:solidFill>
                  <a:srgbClr val="373E4D"/>
                </a:solidFill>
                <a:latin typeface="+mn-lt"/>
                <a:cs typeface="Vista Sans OT Reg"/>
              </a:defRPr>
            </a:lvl4pPr>
            <a:lvl5pPr marL="2631760" indent="-234923">
              <a:lnSpc>
                <a:spcPct val="100000"/>
              </a:lnSpc>
              <a:spcBef>
                <a:spcPts val="600"/>
              </a:spcBef>
              <a:spcAft>
                <a:spcPts val="600"/>
              </a:spcAft>
              <a:buClr>
                <a:schemeClr val="accent2"/>
              </a:buClr>
              <a:buSzPct val="80000"/>
              <a:buFont typeface="Arial"/>
              <a:buChar char="•"/>
              <a:defRPr sz="2900" b="0" i="0">
                <a:solidFill>
                  <a:srgbClr val="373E4D"/>
                </a:solidFill>
                <a:latin typeface="+mn-lt"/>
                <a:cs typeface="Vista Sans OT Reg"/>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0"/>
            <a:ext cx="14630400" cy="685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0" tIns="91429" rIns="91420" bIns="91429" numCol="1" spcCol="0" rtlCol="0" fromWordArt="0" anchor="t" anchorCtr="0" forceAA="0" compatLnSpc="1">
            <a:prstTxWarp prst="textNoShape">
              <a:avLst/>
            </a:prstTxWarp>
            <a:noAutofit/>
          </a:bodyPr>
          <a:lstStyle/>
          <a:p>
            <a:pPr algn="ctr"/>
            <a:endParaRPr lang="en-US" dirty="0" smtClean="0">
              <a:solidFill>
                <a:srgbClr val="FFFFFF"/>
              </a:solidFill>
              <a:latin typeface="Vista Sans OT Reg"/>
            </a:endParaRPr>
          </a:p>
          <a:p>
            <a:pPr algn="ctr"/>
            <a:endParaRPr lang="en-US" dirty="0">
              <a:solidFill>
                <a:srgbClr val="FFFFFF"/>
              </a:solidFill>
              <a:latin typeface="Vista Sans OT Reg"/>
            </a:endParaRPr>
          </a:p>
        </p:txBody>
      </p:sp>
      <p:sp>
        <p:nvSpPr>
          <p:cNvPr id="7" name="Rectangle 6"/>
          <p:cNvSpPr/>
          <p:nvPr userDrawn="1"/>
        </p:nvSpPr>
        <p:spPr>
          <a:xfrm>
            <a:off x="0" y="0"/>
            <a:ext cx="14630400" cy="685800"/>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0" tIns="91429" rIns="91420" bIns="91429" numCol="1" spcCol="0" rtlCol="0" fromWordArt="0" anchor="t" anchorCtr="0" forceAA="0" compatLnSpc="1">
            <a:prstTxWarp prst="textNoShape">
              <a:avLst/>
            </a:prstTxWarp>
            <a:noAutofit/>
          </a:bodyPr>
          <a:lstStyle/>
          <a:p>
            <a:pPr algn="ctr"/>
            <a:r>
              <a:rPr lang="en-US" dirty="0" smtClean="0">
                <a:solidFill>
                  <a:srgbClr val="FFFFFF"/>
                </a:solidFill>
                <a:latin typeface="Vista Sans OT Reg"/>
              </a:rPr>
              <a:t>INTERNAL</a:t>
            </a:r>
            <a:endParaRPr lang="en-US" dirty="0">
              <a:solidFill>
                <a:srgbClr val="FFFFFF"/>
              </a:solidFill>
              <a:latin typeface="Vista Sans OT Reg"/>
            </a:endParaRPr>
          </a:p>
        </p:txBody>
      </p:sp>
    </p:spTree>
    <p:extLst>
      <p:ext uri="{BB962C8B-B14F-4D97-AF65-F5344CB8AC3E}">
        <p14:creationId xmlns:p14="http://schemas.microsoft.com/office/powerpoint/2010/main" xmlns="" val="34164561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Headline and Copy">
    <p:spTree>
      <p:nvGrpSpPr>
        <p:cNvPr id="1" name=""/>
        <p:cNvGrpSpPr/>
        <p:nvPr/>
      </p:nvGrpSpPr>
      <p:grpSpPr>
        <a:xfrm>
          <a:off x="0" y="0"/>
          <a:ext cx="0" cy="0"/>
          <a:chOff x="0" y="0"/>
          <a:chExt cx="0" cy="0"/>
        </a:xfrm>
      </p:grpSpPr>
      <p:sp>
        <p:nvSpPr>
          <p:cNvPr id="8" name="Title 1"/>
          <p:cNvSpPr>
            <a:spLocks noGrp="1"/>
          </p:cNvSpPr>
          <p:nvPr>
            <p:ph type="title"/>
          </p:nvPr>
        </p:nvSpPr>
        <p:spPr>
          <a:xfrm>
            <a:off x="863005" y="629923"/>
            <a:ext cx="12923101" cy="800197"/>
          </a:xfrm>
        </p:spPr>
        <p:txBody>
          <a:bodyPr anchor="t"/>
          <a:lstStyle/>
          <a:p>
            <a:r>
              <a:rPr lang="en-US" dirty="0" smtClean="0"/>
              <a:t>Click to edit Master title style</a:t>
            </a:r>
            <a:endParaRPr lang="en-US" dirty="0"/>
          </a:p>
        </p:txBody>
      </p:sp>
      <p:sp>
        <p:nvSpPr>
          <p:cNvPr id="3" name="Text Placeholder 2"/>
          <p:cNvSpPr>
            <a:spLocks noGrp="1"/>
          </p:cNvSpPr>
          <p:nvPr>
            <p:ph type="body" sz="quarter" idx="16"/>
          </p:nvPr>
        </p:nvSpPr>
        <p:spPr>
          <a:xfrm>
            <a:off x="863004" y="1611631"/>
            <a:ext cx="12923520" cy="6038853"/>
          </a:xfrm>
        </p:spPr>
        <p:txBody>
          <a:bodyPr/>
          <a:lstStyle>
            <a:lvl1pPr marL="0" marR="0" indent="0" algn="l" defTabSz="1282595" rtl="0" eaLnBrk="1" fontAlgn="auto" latinLnBrk="0" hangingPunct="1">
              <a:lnSpc>
                <a:spcPct val="100000"/>
              </a:lnSpc>
              <a:spcBef>
                <a:spcPts val="0"/>
              </a:spcBef>
              <a:spcAft>
                <a:spcPts val="1920"/>
              </a:spcAft>
              <a:buClr>
                <a:schemeClr val="bg2"/>
              </a:buClr>
              <a:buSzTx/>
              <a:buFontTx/>
              <a:buNone/>
              <a:tabLst/>
              <a:defRPr>
                <a:latin typeface="Vista Sans OT Light" panose="02000503030000020004" pitchFamily="50" charset="0"/>
              </a:defRPr>
            </a:lvl1pPr>
          </a:lstStyle>
          <a:p>
            <a:pPr marL="0" marR="0" lvl="0" indent="0" algn="l" defTabSz="1282595" rtl="0" eaLnBrk="1" fontAlgn="auto" latinLnBrk="0" hangingPunct="1">
              <a:lnSpc>
                <a:spcPct val="100000"/>
              </a:lnSpc>
              <a:spcBef>
                <a:spcPts val="0"/>
              </a:spcBef>
              <a:spcAft>
                <a:spcPts val="1920"/>
              </a:spcAft>
              <a:buClr>
                <a:schemeClr val="bg2"/>
              </a:buClr>
              <a:buSzTx/>
              <a:buFontTx/>
              <a:buNone/>
              <a:tabLst/>
              <a:defRPr/>
            </a:pPr>
            <a:endParaRPr lang="en-US" dirty="0" smtClean="0"/>
          </a:p>
        </p:txBody>
      </p:sp>
      <p:sp>
        <p:nvSpPr>
          <p:cNvPr id="2" name="Footer Placeholder 1"/>
          <p:cNvSpPr>
            <a:spLocks noGrp="1"/>
          </p:cNvSpPr>
          <p:nvPr>
            <p:ph type="ftr" sz="quarter" idx="17"/>
          </p:nvPr>
        </p:nvSpPr>
        <p:spPr>
          <a:xfrm>
            <a:off x="863004" y="7653528"/>
            <a:ext cx="9144000" cy="246888"/>
          </a:xfrm>
        </p:spPr>
        <p:txBody>
          <a:bodyPr vert="horz" lIns="0" tIns="0" rIns="0" bIns="0" rtlCol="0" anchor="b">
            <a:noAutofit/>
          </a:bodyPr>
          <a:lstStyle>
            <a:lvl1pPr>
              <a:defRPr lang="en-US"/>
            </a:lvl1pPr>
          </a:lstStyle>
          <a:p>
            <a:pPr>
              <a:spcAft>
                <a:spcPts val="1920"/>
              </a:spcAft>
              <a:buClr>
                <a:schemeClr val="bg2"/>
              </a:buClr>
            </a:pPr>
            <a:endParaRPr lang="en-US" dirty="0"/>
          </a:p>
        </p:txBody>
      </p:sp>
    </p:spTree>
    <p:extLst>
      <p:ext uri="{BB962C8B-B14F-4D97-AF65-F5344CB8AC3E}">
        <p14:creationId xmlns:p14="http://schemas.microsoft.com/office/powerpoint/2010/main" xmlns="" val="73540307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Paragraph White">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863008" y="629923"/>
            <a:ext cx="12913957" cy="800197"/>
          </a:xfrm>
        </p:spPr>
        <p:txBody>
          <a:bodyPr anchor="t"/>
          <a:lstStyle>
            <a:lvl1pPr>
              <a:defRPr>
                <a:solidFill>
                  <a:schemeClr val="tx2"/>
                </a:solidFill>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859536" y="2002536"/>
            <a:ext cx="12874752" cy="5486400"/>
          </a:xfrm>
        </p:spPr>
        <p:txBody>
          <a:bodyPr>
            <a:normAutofit/>
          </a:bodyPr>
          <a:lstStyle>
            <a:lvl1pPr marL="0" indent="0">
              <a:lnSpc>
                <a:spcPct val="100000"/>
              </a:lnSpc>
              <a:spcBef>
                <a:spcPts val="600"/>
              </a:spcBef>
              <a:spcAft>
                <a:spcPts val="600"/>
              </a:spcAft>
              <a:buClr>
                <a:schemeClr val="accent2"/>
              </a:buClr>
              <a:buSzPct val="80000"/>
              <a:buFont typeface="Arial"/>
              <a:buNone/>
              <a:defRPr sz="3200" b="0" i="0">
                <a:solidFill>
                  <a:schemeClr val="tx2"/>
                </a:solidFill>
                <a:latin typeface="+mn-lt"/>
                <a:cs typeface="Vista Sans OT Reg"/>
              </a:defRPr>
            </a:lvl1pPr>
            <a:lvl2pPr marL="798418" indent="-225399">
              <a:lnSpc>
                <a:spcPct val="100000"/>
              </a:lnSpc>
              <a:spcBef>
                <a:spcPts val="600"/>
              </a:spcBef>
              <a:spcAft>
                <a:spcPts val="600"/>
              </a:spcAft>
              <a:buClr>
                <a:schemeClr val="accent2"/>
              </a:buClr>
              <a:buSzPct val="80000"/>
              <a:buFont typeface="Arial"/>
              <a:buChar char="•"/>
              <a:defRPr sz="2900" b="0" i="0">
                <a:solidFill>
                  <a:schemeClr val="tx2"/>
                </a:solidFill>
                <a:latin typeface="+mn-lt"/>
                <a:cs typeface="Vista Sans OT Reg"/>
              </a:defRPr>
            </a:lvl2pPr>
            <a:lvl3pPr marL="1373024" indent="-225399">
              <a:lnSpc>
                <a:spcPct val="100000"/>
              </a:lnSpc>
              <a:spcBef>
                <a:spcPts val="600"/>
              </a:spcBef>
              <a:spcAft>
                <a:spcPts val="600"/>
              </a:spcAft>
              <a:buClr>
                <a:schemeClr val="accent2"/>
              </a:buClr>
              <a:buSzPct val="80000"/>
              <a:buFont typeface="Arial"/>
              <a:buChar char="•"/>
              <a:defRPr sz="2900" b="0" i="0">
                <a:solidFill>
                  <a:schemeClr val="tx2"/>
                </a:solidFill>
                <a:latin typeface="+mn-lt"/>
                <a:cs typeface="Vista Sans OT Reg"/>
              </a:defRPr>
            </a:lvl3pPr>
            <a:lvl4pPr marL="1946041" indent="-236510">
              <a:lnSpc>
                <a:spcPct val="100000"/>
              </a:lnSpc>
              <a:spcBef>
                <a:spcPts val="600"/>
              </a:spcBef>
              <a:spcAft>
                <a:spcPts val="600"/>
              </a:spcAft>
              <a:buClr>
                <a:schemeClr val="accent2"/>
              </a:buClr>
              <a:buSzPct val="80000"/>
              <a:buFont typeface="Arial"/>
              <a:buChar char="•"/>
              <a:defRPr sz="2900" b="0" i="0">
                <a:solidFill>
                  <a:schemeClr val="tx2"/>
                </a:solidFill>
                <a:latin typeface="+mn-lt"/>
                <a:cs typeface="Vista Sans OT Reg"/>
              </a:defRPr>
            </a:lvl4pPr>
            <a:lvl5pPr marL="2631760" indent="-234923">
              <a:lnSpc>
                <a:spcPct val="100000"/>
              </a:lnSpc>
              <a:spcBef>
                <a:spcPts val="600"/>
              </a:spcBef>
              <a:spcAft>
                <a:spcPts val="600"/>
              </a:spcAft>
              <a:buClr>
                <a:schemeClr val="accent2"/>
              </a:buClr>
              <a:buSzPct val="80000"/>
              <a:buFont typeface="Arial"/>
              <a:buChar char="•"/>
              <a:defRPr sz="2900" b="0" i="0">
                <a:solidFill>
                  <a:schemeClr val="tx2"/>
                </a:solidFill>
                <a:latin typeface="+mn-lt"/>
                <a:cs typeface="Vista Sans OT Reg"/>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1"/>
          </p:nvPr>
        </p:nvSpPr>
        <p:spPr>
          <a:xfrm>
            <a:off x="859536" y="7552944"/>
            <a:ext cx="12874752" cy="438912"/>
          </a:xfrm>
        </p:spPr>
        <p:txBody>
          <a:bodyPr/>
          <a:lstStyle>
            <a:lvl1pPr>
              <a:defRPr>
                <a:solidFill>
                  <a:schemeClr val="tx2"/>
                </a:solidFill>
                <a:latin typeface="+mn-lt"/>
              </a:defRPr>
            </a:lvl1pPr>
          </a:lstStyle>
          <a:p>
            <a:endParaRPr lang="en-US" dirty="0"/>
          </a:p>
        </p:txBody>
      </p:sp>
    </p:spTree>
    <p:extLst>
      <p:ext uri="{BB962C8B-B14F-4D97-AF65-F5344CB8AC3E}">
        <p14:creationId xmlns:p14="http://schemas.microsoft.com/office/powerpoint/2010/main" xmlns="" val="40573502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and Bullets White">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863006" y="629923"/>
            <a:ext cx="12874752" cy="800197"/>
          </a:xfrm>
        </p:spPr>
        <p:txBody>
          <a:bodyPr anchor="t"/>
          <a:lstStyle>
            <a:lvl1pPr>
              <a:defRPr>
                <a:solidFill>
                  <a:schemeClr val="tx2"/>
                </a:solidFill>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859537" y="2002536"/>
            <a:ext cx="12874752" cy="5486400"/>
          </a:xfrm>
        </p:spPr>
        <p:txBody>
          <a:bodyPr>
            <a:normAutofit/>
          </a:bodyPr>
          <a:lstStyle>
            <a:lvl1pPr marL="225399" indent="-225399">
              <a:lnSpc>
                <a:spcPct val="100000"/>
              </a:lnSpc>
              <a:spcBef>
                <a:spcPts val="600"/>
              </a:spcBef>
              <a:spcAft>
                <a:spcPts val="600"/>
              </a:spcAft>
              <a:buClr>
                <a:schemeClr val="accent2"/>
              </a:buClr>
              <a:buSzPct val="80000"/>
              <a:buFont typeface="Arial"/>
              <a:buChar char="•"/>
              <a:defRPr sz="3200" b="0" i="0">
                <a:solidFill>
                  <a:schemeClr val="tx2"/>
                </a:solidFill>
                <a:latin typeface="+mn-lt"/>
                <a:cs typeface="Vista Sans OT Reg"/>
              </a:defRPr>
            </a:lvl1pPr>
            <a:lvl2pPr marL="798418" indent="-225399">
              <a:lnSpc>
                <a:spcPct val="100000"/>
              </a:lnSpc>
              <a:spcBef>
                <a:spcPts val="600"/>
              </a:spcBef>
              <a:spcAft>
                <a:spcPts val="600"/>
              </a:spcAft>
              <a:buClr>
                <a:schemeClr val="accent2"/>
              </a:buClr>
              <a:buSzPct val="80000"/>
              <a:buFont typeface="Arial"/>
              <a:buChar char="•"/>
              <a:defRPr sz="2900" b="0" i="0">
                <a:solidFill>
                  <a:schemeClr val="tx2"/>
                </a:solidFill>
                <a:latin typeface="+mn-lt"/>
                <a:cs typeface="Vista Sans OT Reg"/>
              </a:defRPr>
            </a:lvl2pPr>
            <a:lvl3pPr marL="1373024" indent="-225399">
              <a:lnSpc>
                <a:spcPct val="100000"/>
              </a:lnSpc>
              <a:spcBef>
                <a:spcPts val="600"/>
              </a:spcBef>
              <a:spcAft>
                <a:spcPts val="600"/>
              </a:spcAft>
              <a:buClr>
                <a:schemeClr val="accent2"/>
              </a:buClr>
              <a:buSzPct val="80000"/>
              <a:buFont typeface="Arial"/>
              <a:buChar char="•"/>
              <a:defRPr sz="2900" b="0" i="0">
                <a:solidFill>
                  <a:schemeClr val="tx2"/>
                </a:solidFill>
                <a:latin typeface="+mn-lt"/>
                <a:cs typeface="Vista Sans OT Reg"/>
              </a:defRPr>
            </a:lvl3pPr>
            <a:lvl4pPr marL="1946041" indent="-236510">
              <a:lnSpc>
                <a:spcPct val="100000"/>
              </a:lnSpc>
              <a:spcBef>
                <a:spcPts val="600"/>
              </a:spcBef>
              <a:spcAft>
                <a:spcPts val="600"/>
              </a:spcAft>
              <a:buClr>
                <a:schemeClr val="accent2"/>
              </a:buClr>
              <a:buSzPct val="80000"/>
              <a:buFont typeface="Arial"/>
              <a:buChar char="•"/>
              <a:defRPr sz="2900" b="0" i="0">
                <a:solidFill>
                  <a:schemeClr val="tx2"/>
                </a:solidFill>
                <a:latin typeface="+mn-lt"/>
                <a:cs typeface="Vista Sans OT Reg"/>
              </a:defRPr>
            </a:lvl4pPr>
            <a:lvl5pPr marL="2631760" indent="-234923">
              <a:lnSpc>
                <a:spcPct val="100000"/>
              </a:lnSpc>
              <a:spcBef>
                <a:spcPts val="600"/>
              </a:spcBef>
              <a:spcAft>
                <a:spcPts val="600"/>
              </a:spcAft>
              <a:buClr>
                <a:schemeClr val="accent2"/>
              </a:buClr>
              <a:buSzPct val="80000"/>
              <a:buFont typeface="Arial"/>
              <a:buChar char="•"/>
              <a:defRPr sz="2900" b="0" i="0">
                <a:solidFill>
                  <a:schemeClr val="tx2"/>
                </a:solidFill>
                <a:latin typeface="+mn-lt"/>
                <a:cs typeface="Vista Sans OT Reg"/>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1"/>
          </p:nvPr>
        </p:nvSpPr>
        <p:spPr>
          <a:xfrm>
            <a:off x="859536" y="7552944"/>
            <a:ext cx="12874752" cy="438912"/>
          </a:xfrm>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xmlns="" val="11808705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hoto">
    <p:spTree>
      <p:nvGrpSpPr>
        <p:cNvPr id="1" name=""/>
        <p:cNvGrpSpPr/>
        <p:nvPr/>
      </p:nvGrpSpPr>
      <p:grpSpPr>
        <a:xfrm>
          <a:off x="0" y="0"/>
          <a:ext cx="0" cy="0"/>
          <a:chOff x="0" y="0"/>
          <a:chExt cx="0" cy="0"/>
        </a:xfrm>
      </p:grpSpPr>
      <p:pic>
        <p:nvPicPr>
          <p:cNvPr id="9" name="Picture Placeholder 2" descr="1b_people.jp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a:xfrm>
            <a:off x="5" y="0"/>
            <a:ext cx="14630398" cy="8229600"/>
          </a:xfrm>
          <a:prstGeom prst="rect">
            <a:avLst/>
          </a:prstGeom>
        </p:spPr>
      </p:pic>
      <p:sp>
        <p:nvSpPr>
          <p:cNvPr id="13" name="Rectangle 12"/>
          <p:cNvSpPr/>
          <p:nvPr userDrawn="1"/>
        </p:nvSpPr>
        <p:spPr>
          <a:xfrm>
            <a:off x="-22579" y="-1"/>
            <a:ext cx="14195779" cy="8258270"/>
          </a:xfrm>
          <a:prstGeom prst="rect">
            <a:avLst/>
          </a:prstGeom>
          <a:gradFill flip="none" rotWithShape="1">
            <a:gsLst>
              <a:gs pos="100000">
                <a:srgbClr val="020203">
                  <a:alpha val="0"/>
                </a:srgbClr>
              </a:gs>
              <a:gs pos="0">
                <a:srgbClr val="000000">
                  <a:alpha val="4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267" tIns="146286" rIns="146267" bIns="146286" numCol="1" spcCol="0" rtlCol="0" fromWordArt="0" anchor="ctr" anchorCtr="0" forceAA="0" compatLnSpc="1">
            <a:prstTxWarp prst="textNoShape">
              <a:avLst/>
            </a:prstTxWarp>
            <a:noAutofit/>
          </a:bodyPr>
          <a:lstStyle/>
          <a:p>
            <a:pPr algn="ctr"/>
            <a:endParaRPr lang="en-US" sz="2900" dirty="0" smtClean="0">
              <a:solidFill>
                <a:schemeClr val="tx2"/>
              </a:solidFill>
            </a:endParaRPr>
          </a:p>
        </p:txBody>
      </p:sp>
      <p:sp>
        <p:nvSpPr>
          <p:cNvPr id="2" name="Title 1"/>
          <p:cNvSpPr>
            <a:spLocks noGrp="1"/>
          </p:cNvSpPr>
          <p:nvPr>
            <p:ph type="ctrTitle"/>
          </p:nvPr>
        </p:nvSpPr>
        <p:spPr>
          <a:xfrm>
            <a:off x="859536" y="3419856"/>
            <a:ext cx="12873258" cy="1436534"/>
          </a:xfrm>
        </p:spPr>
        <p:txBody>
          <a:bodyPr anchor="b" anchorCtr="0"/>
          <a:lstStyle>
            <a:lvl1pPr>
              <a:defRPr sz="4500" baseline="0">
                <a:solidFill>
                  <a:schemeClr val="tx1"/>
                </a:solidFill>
              </a:defRPr>
            </a:lvl1pPr>
          </a:lstStyle>
          <a:p>
            <a:endParaRPr lang="en-US" dirty="0"/>
          </a:p>
        </p:txBody>
      </p:sp>
      <p:sp>
        <p:nvSpPr>
          <p:cNvPr id="3" name="Subtitle 2"/>
          <p:cNvSpPr>
            <a:spLocks noGrp="1"/>
          </p:cNvSpPr>
          <p:nvPr>
            <p:ph type="subTitle" idx="1"/>
          </p:nvPr>
        </p:nvSpPr>
        <p:spPr>
          <a:xfrm>
            <a:off x="859536" y="4901185"/>
            <a:ext cx="12874752" cy="771373"/>
          </a:xfrm>
          <a:ln>
            <a:noFill/>
          </a:ln>
        </p:spPr>
        <p:txBody>
          <a:bodyPr/>
          <a:lstStyle>
            <a:lvl1pPr marL="0" marR="0" indent="0" algn="l" defTabSz="1282595" rtl="0" eaLnBrk="1" fontAlgn="auto" latinLnBrk="0" hangingPunct="1">
              <a:lnSpc>
                <a:spcPct val="100000"/>
              </a:lnSpc>
              <a:spcBef>
                <a:spcPts val="1298"/>
              </a:spcBef>
              <a:spcAft>
                <a:spcPts val="432"/>
              </a:spcAft>
              <a:buClr>
                <a:schemeClr val="accent1"/>
              </a:buClr>
              <a:buSzTx/>
              <a:buFont typeface="Arial" pitchFamily="34" charset="0"/>
              <a:buNone/>
              <a:tabLst/>
              <a:defRPr sz="2600">
                <a:solidFill>
                  <a:schemeClr val="tx1"/>
                </a:solidFill>
              </a:defRPr>
            </a:lvl1pPr>
            <a:lvl2pPr marL="641296" indent="0" algn="ctr">
              <a:buNone/>
              <a:defRPr>
                <a:solidFill>
                  <a:schemeClr val="tx1">
                    <a:tint val="75000"/>
                  </a:schemeClr>
                </a:solidFill>
              </a:defRPr>
            </a:lvl2pPr>
            <a:lvl3pPr marL="1282595" indent="0" algn="ctr">
              <a:buNone/>
              <a:defRPr>
                <a:solidFill>
                  <a:schemeClr val="tx1">
                    <a:tint val="75000"/>
                  </a:schemeClr>
                </a:solidFill>
              </a:defRPr>
            </a:lvl3pPr>
            <a:lvl4pPr marL="1923894" indent="0" algn="ctr">
              <a:buNone/>
              <a:defRPr>
                <a:solidFill>
                  <a:schemeClr val="tx1">
                    <a:tint val="75000"/>
                  </a:schemeClr>
                </a:solidFill>
              </a:defRPr>
            </a:lvl4pPr>
            <a:lvl5pPr marL="2565190" indent="0" algn="ctr">
              <a:buNone/>
              <a:defRPr>
                <a:solidFill>
                  <a:schemeClr val="tx1">
                    <a:tint val="75000"/>
                  </a:schemeClr>
                </a:solidFill>
              </a:defRPr>
            </a:lvl5pPr>
            <a:lvl6pPr marL="3206490" indent="0" algn="ctr">
              <a:buNone/>
              <a:defRPr>
                <a:solidFill>
                  <a:schemeClr val="tx1">
                    <a:tint val="75000"/>
                  </a:schemeClr>
                </a:solidFill>
              </a:defRPr>
            </a:lvl6pPr>
            <a:lvl7pPr marL="3847784" indent="0" algn="ctr">
              <a:buNone/>
              <a:defRPr>
                <a:solidFill>
                  <a:schemeClr val="tx1">
                    <a:tint val="75000"/>
                  </a:schemeClr>
                </a:solidFill>
              </a:defRPr>
            </a:lvl7pPr>
            <a:lvl8pPr marL="4489079" indent="0" algn="ctr">
              <a:buNone/>
              <a:defRPr>
                <a:solidFill>
                  <a:schemeClr val="tx1">
                    <a:tint val="75000"/>
                  </a:schemeClr>
                </a:solidFill>
              </a:defRPr>
            </a:lvl8pPr>
            <a:lvl9pPr marL="5130382" indent="0" algn="ctr">
              <a:buNone/>
              <a:defRPr>
                <a:solidFill>
                  <a:schemeClr val="tx1">
                    <a:tint val="75000"/>
                  </a:schemeClr>
                </a:solidFill>
              </a:defRPr>
            </a:lvl9pPr>
          </a:lstStyle>
          <a:p>
            <a:endParaRPr lang="en-US" dirty="0" smtClean="0"/>
          </a:p>
        </p:txBody>
      </p:sp>
      <p:sp>
        <p:nvSpPr>
          <p:cNvPr id="14" name="Text Placeholder 4"/>
          <p:cNvSpPr>
            <a:spLocks noGrp="1"/>
          </p:cNvSpPr>
          <p:nvPr>
            <p:ph type="body" sz="quarter" idx="11"/>
          </p:nvPr>
        </p:nvSpPr>
        <p:spPr>
          <a:xfrm>
            <a:off x="859536" y="7055758"/>
            <a:ext cx="12874752" cy="609600"/>
          </a:xfrm>
        </p:spPr>
        <p:txBody>
          <a:bodyPr anchor="b"/>
          <a:lstStyle>
            <a:lvl1pPr>
              <a:defRPr sz="1900">
                <a:solidFill>
                  <a:schemeClr val="tx1"/>
                </a:solidFill>
                <a:latin typeface="Vista Sans OT Book" pitchFamily="50" charset="0"/>
              </a:defRPr>
            </a:lvl1pPr>
            <a:lvl5pPr>
              <a:defRPr/>
            </a:lvl5pPr>
          </a:lstStyle>
          <a:p>
            <a:pPr lvl="0"/>
            <a:endParaRPr lang="en-US" dirty="0"/>
          </a:p>
        </p:txBody>
      </p:sp>
      <p:pic>
        <p:nvPicPr>
          <p:cNvPr id="10" name="Picture 9"/>
          <p:cNvPicPr>
            <a:picLocks noChangeAspect="1"/>
          </p:cNvPicPr>
          <p:nvPr userDrawn="1"/>
        </p:nvPicPr>
        <p:blipFill>
          <a:blip r:embed="rId3" cstate="print"/>
          <a:stretch>
            <a:fillRect/>
          </a:stretch>
        </p:blipFill>
        <p:spPr>
          <a:xfrm>
            <a:off x="790574" y="658368"/>
            <a:ext cx="2854325" cy="397734"/>
          </a:xfrm>
          <a:prstGeom prst="rect">
            <a:avLst/>
          </a:prstGeom>
        </p:spPr>
      </p:pic>
    </p:spTree>
    <p:extLst>
      <p:ext uri="{BB962C8B-B14F-4D97-AF65-F5344CB8AC3E}">
        <p14:creationId xmlns:p14="http://schemas.microsoft.com/office/powerpoint/2010/main" xmlns="" val="16676947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3002" y="629923"/>
            <a:ext cx="12874752" cy="800197"/>
          </a:xfrm>
        </p:spPr>
        <p:txBody>
          <a:bodyPr/>
          <a:lstStyle>
            <a:lvl1pPr>
              <a:defRPr sz="2900">
                <a:solidFill>
                  <a:srgbClr val="6B7384"/>
                </a:solidFill>
              </a:defRPr>
            </a:lvl1pPr>
          </a:lstStyle>
          <a:p>
            <a:r>
              <a:rPr lang="en-US" dirty="0" smtClean="0"/>
              <a:t>Click to edit Master title style</a:t>
            </a:r>
            <a:endParaRPr lang="en-US" dirty="0"/>
          </a:p>
        </p:txBody>
      </p:sp>
      <p:sp>
        <p:nvSpPr>
          <p:cNvPr id="3" name="Footer Placeholder 2"/>
          <p:cNvSpPr>
            <a:spLocks noGrp="1"/>
          </p:cNvSpPr>
          <p:nvPr>
            <p:ph type="ftr" sz="quarter" idx="21"/>
          </p:nvPr>
        </p:nvSpPr>
        <p:spPr/>
        <p:txBody>
          <a:bodyPr/>
          <a:lstStyle>
            <a:lvl1pPr>
              <a:defRPr>
                <a:solidFill>
                  <a:srgbClr val="6B7384"/>
                </a:solidFill>
              </a:defRPr>
            </a:lvl1pPr>
          </a:lstStyle>
          <a:p>
            <a:endParaRPr lang="en-US" dirty="0"/>
          </a:p>
        </p:txBody>
      </p:sp>
      <p:sp>
        <p:nvSpPr>
          <p:cNvPr id="6" name="Chart Placeholder 5"/>
          <p:cNvSpPr>
            <a:spLocks noGrp="1"/>
          </p:cNvSpPr>
          <p:nvPr>
            <p:ph type="chart" sz="quarter" idx="22"/>
          </p:nvPr>
        </p:nvSpPr>
        <p:spPr>
          <a:xfrm>
            <a:off x="859536" y="1587500"/>
            <a:ext cx="12874752" cy="5829300"/>
          </a:xfrm>
        </p:spPr>
        <p:txBody>
          <a:bodyPr/>
          <a:lstStyle>
            <a:lvl1pPr>
              <a:defRPr>
                <a:solidFill>
                  <a:srgbClr val="6B7384"/>
                </a:solidFill>
              </a:defRPr>
            </a:lvl1pPr>
          </a:lstStyle>
          <a:p>
            <a:endParaRPr lang="en-US"/>
          </a:p>
        </p:txBody>
      </p:sp>
    </p:spTree>
    <p:extLst>
      <p:ext uri="{BB962C8B-B14F-4D97-AF65-F5344CB8AC3E}">
        <p14:creationId xmlns:p14="http://schemas.microsoft.com/office/powerpoint/2010/main" xmlns="" val="15598093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Quote Whit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780786" y="1230819"/>
            <a:ext cx="9068831" cy="5170262"/>
          </a:xfrm>
        </p:spPr>
        <p:txBody>
          <a:bodyPr anchor="ctr" anchorCtr="0">
            <a:normAutofit/>
          </a:bodyPr>
          <a:lstStyle>
            <a:lvl1pPr marL="119048" indent="-119048" algn="ctr">
              <a:defRPr sz="4500">
                <a:solidFill>
                  <a:schemeClr val="tx2"/>
                </a:solidFill>
                <a:latin typeface="+mn-lt"/>
              </a:defRPr>
            </a:lvl1pPr>
            <a:lvl2pPr marL="119048" indent="-119048">
              <a:defRPr sz="4500">
                <a:solidFill>
                  <a:schemeClr val="bg2"/>
                </a:solidFill>
                <a:latin typeface="+mn-lt"/>
              </a:defRPr>
            </a:lvl2pPr>
            <a:lvl3pPr marL="119048" indent="-119048">
              <a:defRPr sz="4500">
                <a:solidFill>
                  <a:schemeClr val="bg2"/>
                </a:solidFill>
                <a:latin typeface="+mn-lt"/>
              </a:defRPr>
            </a:lvl3pPr>
            <a:lvl4pPr marL="119048" indent="-119048">
              <a:defRPr sz="4500">
                <a:solidFill>
                  <a:schemeClr val="bg2"/>
                </a:solidFill>
                <a:latin typeface="+mn-lt"/>
              </a:defRPr>
            </a:lvl4pPr>
            <a:lvl5pPr marL="119048" indent="-119048">
              <a:defRPr sz="4500">
                <a:solidFill>
                  <a:schemeClr val="bg2"/>
                </a:solidFill>
                <a:latin typeface="+mn-lt"/>
              </a:defRPr>
            </a:lvl5pPr>
          </a:lstStyle>
          <a:p>
            <a:pPr lvl="0"/>
            <a:r>
              <a:rPr lang="en-US" dirty="0" smtClean="0"/>
              <a:t>Click to edit Master text styles</a:t>
            </a:r>
          </a:p>
        </p:txBody>
      </p:sp>
      <p:sp>
        <p:nvSpPr>
          <p:cNvPr id="10" name="Text Placeholder 9"/>
          <p:cNvSpPr>
            <a:spLocks noGrp="1"/>
          </p:cNvSpPr>
          <p:nvPr>
            <p:ph type="body" sz="quarter" idx="11"/>
          </p:nvPr>
        </p:nvSpPr>
        <p:spPr>
          <a:xfrm>
            <a:off x="3032904" y="6530197"/>
            <a:ext cx="8564592" cy="914400"/>
          </a:xfrm>
        </p:spPr>
        <p:txBody>
          <a:bodyPr>
            <a:normAutofit/>
          </a:bodyPr>
          <a:lstStyle>
            <a:lvl1pPr algn="ctr">
              <a:defRPr sz="2000">
                <a:solidFill>
                  <a:schemeClr val="tx2"/>
                </a:solidFill>
                <a:latin typeface="+mj-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en-US" dirty="0" smtClean="0"/>
              <a:t>Click to edit Master text styles</a:t>
            </a:r>
          </a:p>
        </p:txBody>
      </p:sp>
      <p:sp>
        <p:nvSpPr>
          <p:cNvPr id="9" name="Freeform 17"/>
          <p:cNvSpPr>
            <a:spLocks noEditPoints="1"/>
          </p:cNvSpPr>
          <p:nvPr userDrawn="1"/>
        </p:nvSpPr>
        <p:spPr bwMode="auto">
          <a:xfrm>
            <a:off x="0" y="0"/>
            <a:ext cx="14630400" cy="8229600"/>
          </a:xfrm>
          <a:custGeom>
            <a:avLst/>
            <a:gdLst>
              <a:gd name="T0" fmla="*/ 10779 w 10892"/>
              <a:gd name="T1" fmla="*/ 0 h 6130"/>
              <a:gd name="T2" fmla="*/ 114 w 10892"/>
              <a:gd name="T3" fmla="*/ 0 h 6130"/>
              <a:gd name="T4" fmla="*/ 0 w 10892"/>
              <a:gd name="T5" fmla="*/ 0 h 6130"/>
              <a:gd name="T6" fmla="*/ 0 w 10892"/>
              <a:gd name="T7" fmla="*/ 114 h 6130"/>
              <a:gd name="T8" fmla="*/ 0 w 10892"/>
              <a:gd name="T9" fmla="*/ 6017 h 6130"/>
              <a:gd name="T10" fmla="*/ 0 w 10892"/>
              <a:gd name="T11" fmla="*/ 6130 h 6130"/>
              <a:gd name="T12" fmla="*/ 114 w 10892"/>
              <a:gd name="T13" fmla="*/ 6130 h 6130"/>
              <a:gd name="T14" fmla="*/ 10779 w 10892"/>
              <a:gd name="T15" fmla="*/ 6130 h 6130"/>
              <a:gd name="T16" fmla="*/ 10892 w 10892"/>
              <a:gd name="T17" fmla="*/ 6130 h 6130"/>
              <a:gd name="T18" fmla="*/ 10892 w 10892"/>
              <a:gd name="T19" fmla="*/ 6017 h 6130"/>
              <a:gd name="T20" fmla="*/ 10892 w 10892"/>
              <a:gd name="T21" fmla="*/ 114 h 6130"/>
              <a:gd name="T22" fmla="*/ 10892 w 10892"/>
              <a:gd name="T23" fmla="*/ 0 h 6130"/>
              <a:gd name="T24" fmla="*/ 10779 w 10892"/>
              <a:gd name="T25" fmla="*/ 0 h 6130"/>
              <a:gd name="T26" fmla="*/ 10779 w 10892"/>
              <a:gd name="T27" fmla="*/ 6017 h 6130"/>
              <a:gd name="T28" fmla="*/ 114 w 10892"/>
              <a:gd name="T29" fmla="*/ 6017 h 6130"/>
              <a:gd name="T30" fmla="*/ 114 w 10892"/>
              <a:gd name="T31" fmla="*/ 114 h 6130"/>
              <a:gd name="T32" fmla="*/ 10779 w 10892"/>
              <a:gd name="T33" fmla="*/ 114 h 6130"/>
              <a:gd name="T34" fmla="*/ 10779 w 10892"/>
              <a:gd name="T35" fmla="*/ 6017 h 6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92" h="6130">
                <a:moveTo>
                  <a:pt x="10779" y="0"/>
                </a:moveTo>
                <a:lnTo>
                  <a:pt x="114" y="0"/>
                </a:lnTo>
                <a:lnTo>
                  <a:pt x="0" y="0"/>
                </a:lnTo>
                <a:lnTo>
                  <a:pt x="0" y="114"/>
                </a:lnTo>
                <a:lnTo>
                  <a:pt x="0" y="6017"/>
                </a:lnTo>
                <a:lnTo>
                  <a:pt x="0" y="6130"/>
                </a:lnTo>
                <a:lnTo>
                  <a:pt x="114" y="6130"/>
                </a:lnTo>
                <a:lnTo>
                  <a:pt x="10779" y="6130"/>
                </a:lnTo>
                <a:lnTo>
                  <a:pt x="10892" y="6130"/>
                </a:lnTo>
                <a:lnTo>
                  <a:pt x="10892" y="6017"/>
                </a:lnTo>
                <a:lnTo>
                  <a:pt x="10892" y="114"/>
                </a:lnTo>
                <a:lnTo>
                  <a:pt x="10892" y="0"/>
                </a:lnTo>
                <a:lnTo>
                  <a:pt x="10779" y="0"/>
                </a:lnTo>
                <a:close/>
                <a:moveTo>
                  <a:pt x="10779" y="6017"/>
                </a:moveTo>
                <a:lnTo>
                  <a:pt x="114" y="6017"/>
                </a:lnTo>
                <a:lnTo>
                  <a:pt x="114" y="114"/>
                </a:lnTo>
                <a:lnTo>
                  <a:pt x="10779" y="114"/>
                </a:lnTo>
                <a:lnTo>
                  <a:pt x="10779" y="6017"/>
                </a:lnTo>
                <a:close/>
              </a:path>
            </a:pathLst>
          </a:custGeom>
          <a:solidFill>
            <a:srgbClr val="000000">
              <a:alpha val="20000"/>
            </a:srgbClr>
          </a:solidFill>
          <a:ln w="15875" cap="flat">
            <a:noFill/>
            <a:prstDash val="solid"/>
            <a:miter lim="800000"/>
            <a:headEnd/>
            <a:tailEnd/>
          </a:ln>
        </p:spPr>
        <p:txBody>
          <a:bodyPr vert="horz" wrap="square" lIns="91429" tIns="45714" rIns="91429" bIns="45714"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1805880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Only White">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63002" y="632366"/>
            <a:ext cx="12874752" cy="800197"/>
          </a:xfrm>
        </p:spPr>
        <p:txBody>
          <a:bodyPr anchor="t"/>
          <a:lstStyle>
            <a:lvl1pPr>
              <a:defRPr>
                <a:solidFill>
                  <a:schemeClr val="tx2"/>
                </a:solidFill>
              </a:defRPr>
            </a:lvl1pPr>
          </a:lstStyle>
          <a:p>
            <a:r>
              <a:rPr lang="en-US" dirty="0" smtClean="0"/>
              <a:t>Click to edit Master title style</a:t>
            </a:r>
            <a:endParaRPr lang="en-US" dirty="0"/>
          </a:p>
        </p:txBody>
      </p:sp>
      <p:sp>
        <p:nvSpPr>
          <p:cNvPr id="8" name="Footer Placeholder 7"/>
          <p:cNvSpPr>
            <a:spLocks noGrp="1"/>
          </p:cNvSpPr>
          <p:nvPr>
            <p:ph type="ftr" sz="quarter" idx="10"/>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xmlns="" val="15534518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White">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40470486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Headline and Paragraph Gray">
    <p:spTree>
      <p:nvGrpSpPr>
        <p:cNvPr id="1" name=""/>
        <p:cNvGrpSpPr/>
        <p:nvPr/>
      </p:nvGrpSpPr>
      <p:grpSpPr>
        <a:xfrm>
          <a:off x="0" y="0"/>
          <a:ext cx="0" cy="0"/>
          <a:chOff x="0" y="0"/>
          <a:chExt cx="0" cy="0"/>
        </a:xfrm>
      </p:grpSpPr>
      <p:sp>
        <p:nvSpPr>
          <p:cNvPr id="8" name="Title 1"/>
          <p:cNvSpPr>
            <a:spLocks noGrp="1"/>
          </p:cNvSpPr>
          <p:nvPr>
            <p:ph type="title"/>
          </p:nvPr>
        </p:nvSpPr>
        <p:spPr>
          <a:xfrm>
            <a:off x="863008" y="629923"/>
            <a:ext cx="12913957" cy="800197"/>
          </a:xfrm>
        </p:spPr>
        <p:txBody>
          <a:bodyPr anchor="t"/>
          <a:lstStyle>
            <a:lvl1pPr>
              <a:defRPr>
                <a:solidFill>
                  <a:schemeClr val="tx1"/>
                </a:solidFill>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859536" y="2002536"/>
            <a:ext cx="12874752" cy="5486400"/>
          </a:xfrm>
        </p:spPr>
        <p:txBody>
          <a:bodyPr>
            <a:normAutofit/>
          </a:bodyPr>
          <a:lstStyle>
            <a:lvl1pPr marL="0" indent="0">
              <a:lnSpc>
                <a:spcPct val="100000"/>
              </a:lnSpc>
              <a:spcBef>
                <a:spcPts val="600"/>
              </a:spcBef>
              <a:spcAft>
                <a:spcPts val="600"/>
              </a:spcAft>
              <a:buClr>
                <a:schemeClr val="accent2"/>
              </a:buClr>
              <a:buSzPct val="80000"/>
              <a:buFont typeface="Arial"/>
              <a:buNone/>
              <a:defRPr sz="3200" b="0" i="0">
                <a:solidFill>
                  <a:schemeClr val="tx1"/>
                </a:solidFill>
                <a:latin typeface="+mn-lt"/>
                <a:cs typeface="Vista Sans OT Reg"/>
              </a:defRPr>
            </a:lvl1pPr>
            <a:lvl2pPr marL="798418" indent="-225399">
              <a:lnSpc>
                <a:spcPct val="100000"/>
              </a:lnSpc>
              <a:spcBef>
                <a:spcPts val="600"/>
              </a:spcBef>
              <a:spcAft>
                <a:spcPts val="600"/>
              </a:spcAft>
              <a:buClr>
                <a:schemeClr val="accent2"/>
              </a:buClr>
              <a:buSzPct val="80000"/>
              <a:buFont typeface="Arial"/>
              <a:buChar char="•"/>
              <a:defRPr sz="2900" b="0" i="0">
                <a:solidFill>
                  <a:schemeClr val="tx1"/>
                </a:solidFill>
                <a:latin typeface="+mn-lt"/>
                <a:cs typeface="Vista Sans OT Reg"/>
              </a:defRPr>
            </a:lvl2pPr>
            <a:lvl3pPr marL="1373024" indent="-225399">
              <a:lnSpc>
                <a:spcPct val="100000"/>
              </a:lnSpc>
              <a:spcBef>
                <a:spcPts val="600"/>
              </a:spcBef>
              <a:spcAft>
                <a:spcPts val="600"/>
              </a:spcAft>
              <a:buClr>
                <a:schemeClr val="accent2"/>
              </a:buClr>
              <a:buSzPct val="80000"/>
              <a:buFont typeface="Arial"/>
              <a:buChar char="•"/>
              <a:defRPr sz="2900" b="0" i="0">
                <a:solidFill>
                  <a:schemeClr val="tx1"/>
                </a:solidFill>
                <a:latin typeface="+mn-lt"/>
                <a:cs typeface="Vista Sans OT Reg"/>
              </a:defRPr>
            </a:lvl3pPr>
            <a:lvl4pPr marL="1946041" indent="-236510">
              <a:lnSpc>
                <a:spcPct val="100000"/>
              </a:lnSpc>
              <a:spcBef>
                <a:spcPts val="600"/>
              </a:spcBef>
              <a:spcAft>
                <a:spcPts val="600"/>
              </a:spcAft>
              <a:buClr>
                <a:schemeClr val="accent2"/>
              </a:buClr>
              <a:buSzPct val="80000"/>
              <a:buFont typeface="Arial"/>
              <a:buChar char="•"/>
              <a:defRPr sz="2900" b="0" i="0">
                <a:solidFill>
                  <a:schemeClr val="tx1"/>
                </a:solidFill>
                <a:latin typeface="+mn-lt"/>
                <a:cs typeface="Vista Sans OT Reg"/>
              </a:defRPr>
            </a:lvl4pPr>
            <a:lvl5pPr marL="2631760" indent="-234923">
              <a:lnSpc>
                <a:spcPct val="100000"/>
              </a:lnSpc>
              <a:spcBef>
                <a:spcPts val="600"/>
              </a:spcBef>
              <a:spcAft>
                <a:spcPts val="600"/>
              </a:spcAft>
              <a:buClr>
                <a:schemeClr val="accent2"/>
              </a:buClr>
              <a:buSzPct val="80000"/>
              <a:buFont typeface="Arial"/>
              <a:buChar char="•"/>
              <a:defRPr sz="2900" b="0" i="0">
                <a:solidFill>
                  <a:schemeClr val="tx1"/>
                </a:solidFill>
                <a:latin typeface="+mn-lt"/>
                <a:cs typeface="Vista Sans OT Reg"/>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1"/>
          </p:nvPr>
        </p:nvSpPr>
        <p:spPr>
          <a:xfrm>
            <a:off x="859536" y="7552944"/>
            <a:ext cx="12874752" cy="438912"/>
          </a:xfrm>
        </p:spPr>
        <p:txBody>
          <a:bodyPr/>
          <a:lstStyle>
            <a:lvl1pPr>
              <a:defRPr>
                <a:solidFill>
                  <a:schemeClr val="tx1"/>
                </a:solidFill>
                <a:latin typeface="+mn-lt"/>
              </a:defRPr>
            </a:lvl1pPr>
          </a:lstStyle>
          <a:p>
            <a:endParaRPr lang="en-US" dirty="0"/>
          </a:p>
        </p:txBody>
      </p:sp>
    </p:spTree>
    <p:extLst>
      <p:ext uri="{BB962C8B-B14F-4D97-AF65-F5344CB8AC3E}">
        <p14:creationId xmlns:p14="http://schemas.microsoft.com/office/powerpoint/2010/main" xmlns="" val="6693235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3711145" y="7627621"/>
            <a:ext cx="634373" cy="438150"/>
          </a:xfrm>
          <a:prstGeom prst="rect">
            <a:avLst/>
          </a:prstGeom>
        </p:spPr>
        <p:txBody>
          <a:bodyPr lIns="91429" tIns="45714" rIns="91429" bIns="45714"/>
          <a:lstStyle/>
          <a:p>
            <a:fld id="{4AFA1F5E-3F45-495F-BD38-EEBF74DE405E}" type="slidenum">
              <a:rPr lang="en-US" smtClean="0"/>
              <a:pPr/>
              <a:t>‹#›</a:t>
            </a:fld>
            <a:endParaRPr lang="en-US"/>
          </a:p>
        </p:txBody>
      </p:sp>
    </p:spTree>
    <p:extLst>
      <p:ext uri="{BB962C8B-B14F-4D97-AF65-F5344CB8AC3E}">
        <p14:creationId xmlns:p14="http://schemas.microsoft.com/office/powerpoint/2010/main" xmlns="" val="26859510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ullets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For Screen</a:t>
            </a:r>
            <a:endParaRPr lang="en-US" dirty="0"/>
          </a:p>
        </p:txBody>
      </p:sp>
      <p:sp>
        <p:nvSpPr>
          <p:cNvPr id="4" name="Content Placeholder 3"/>
          <p:cNvSpPr>
            <a:spLocks noGrp="1"/>
          </p:cNvSpPr>
          <p:nvPr>
            <p:ph sz="quarter" idx="10" hasCustomPrompt="1"/>
          </p:nvPr>
        </p:nvSpPr>
        <p:spPr>
          <a:xfrm>
            <a:off x="876300" y="2103315"/>
            <a:ext cx="7124700" cy="5572125"/>
          </a:xfrm>
        </p:spPr>
        <p:txBody>
          <a:bodyPr/>
          <a:lstStyle>
            <a:lvl1pPr marL="237715" indent="-237715">
              <a:spcBef>
                <a:spcPts val="1950"/>
              </a:spcBef>
              <a:spcAft>
                <a:spcPts val="0"/>
              </a:spcAft>
              <a:buClrTx/>
              <a:buFont typeface="Arial" pitchFamily="34" charset="0"/>
              <a:buChar char="•"/>
              <a:defRPr sz="2400" baseline="0">
                <a:latin typeface="+mn-lt"/>
              </a:defRPr>
            </a:lvl1pPr>
          </a:lstStyle>
          <a:p>
            <a:pPr lvl="0"/>
            <a:r>
              <a:rPr lang="en-US" dirty="0" smtClean="0"/>
              <a:t>Sample bullet here</a:t>
            </a:r>
          </a:p>
          <a:p>
            <a:pPr lvl="0"/>
            <a:r>
              <a:rPr lang="en-US" dirty="0" smtClean="0"/>
              <a:t>Sample bullet here</a:t>
            </a:r>
          </a:p>
        </p:txBody>
      </p:sp>
      <p:sp>
        <p:nvSpPr>
          <p:cNvPr id="10" name="Picture Placeholder 8"/>
          <p:cNvSpPr>
            <a:spLocks noGrp="1"/>
          </p:cNvSpPr>
          <p:nvPr>
            <p:ph type="pic" sz="quarter" idx="11" hasCustomPrompt="1"/>
          </p:nvPr>
        </p:nvSpPr>
        <p:spPr>
          <a:xfrm>
            <a:off x="8464550" y="2103440"/>
            <a:ext cx="5311776" cy="5572125"/>
          </a:xfrm>
        </p:spPr>
        <p:txBody>
          <a:bodyPr/>
          <a:lstStyle>
            <a:lvl1pPr>
              <a:defRPr/>
            </a:lvl1pPr>
          </a:lstStyle>
          <a:p>
            <a:r>
              <a:rPr lang="en-US" dirty="0" smtClean="0"/>
              <a:t>Insert Image</a:t>
            </a:r>
            <a:endParaRPr lang="en-US" dirty="0"/>
          </a:p>
        </p:txBody>
      </p:sp>
      <p:sp>
        <p:nvSpPr>
          <p:cNvPr id="9" name="Text Placeholder 8"/>
          <p:cNvSpPr>
            <a:spLocks noGrp="1"/>
          </p:cNvSpPr>
          <p:nvPr>
            <p:ph type="body" sz="quarter" idx="12"/>
          </p:nvPr>
        </p:nvSpPr>
        <p:spPr>
          <a:xfrm>
            <a:off x="863601" y="1360807"/>
            <a:ext cx="13096874" cy="559435"/>
          </a:xfrm>
        </p:spPr>
        <p:txBody>
          <a:bodyPr/>
          <a:lstStyle/>
          <a:p>
            <a:pPr lvl="0"/>
            <a:r>
              <a:rPr lang="en-US" dirty="0" smtClean="0"/>
              <a:t>Click to edit Master text styles</a:t>
            </a:r>
            <a:endParaRPr lang="en-US" dirty="0"/>
          </a:p>
        </p:txBody>
      </p:sp>
    </p:spTree>
    <p:extLst>
      <p:ext uri="{BB962C8B-B14F-4D97-AF65-F5344CB8AC3E}">
        <p14:creationId xmlns:p14="http://schemas.microsoft.com/office/powerpoint/2010/main" xmlns="" val="2833403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9536" y="3419856"/>
            <a:ext cx="12873258" cy="1436534"/>
          </a:xfrm>
        </p:spPr>
        <p:txBody>
          <a:bodyPr anchor="b" anchorCtr="0"/>
          <a:lstStyle>
            <a:lvl1pPr>
              <a:defRPr sz="4500" baseline="0">
                <a:solidFill>
                  <a:schemeClr val="tx1"/>
                </a:solidFill>
              </a:defRPr>
            </a:lvl1pPr>
          </a:lstStyle>
          <a:p>
            <a:endParaRPr lang="en-US" dirty="0"/>
          </a:p>
        </p:txBody>
      </p:sp>
      <p:sp>
        <p:nvSpPr>
          <p:cNvPr id="8" name="Subtitle 2"/>
          <p:cNvSpPr>
            <a:spLocks noGrp="1"/>
          </p:cNvSpPr>
          <p:nvPr>
            <p:ph type="subTitle" idx="1"/>
          </p:nvPr>
        </p:nvSpPr>
        <p:spPr>
          <a:xfrm>
            <a:off x="859536" y="4901185"/>
            <a:ext cx="12874752" cy="771373"/>
          </a:xfrm>
          <a:ln>
            <a:noFill/>
          </a:ln>
        </p:spPr>
        <p:txBody>
          <a:bodyPr/>
          <a:lstStyle>
            <a:lvl1pPr marL="0" marR="0" indent="0" algn="l" defTabSz="1282493" rtl="0" eaLnBrk="1" fontAlgn="auto" latinLnBrk="0" hangingPunct="1">
              <a:lnSpc>
                <a:spcPct val="100000"/>
              </a:lnSpc>
              <a:spcBef>
                <a:spcPts val="1298"/>
              </a:spcBef>
              <a:spcAft>
                <a:spcPts val="432"/>
              </a:spcAft>
              <a:buClr>
                <a:schemeClr val="accent1"/>
              </a:buClr>
              <a:buSzTx/>
              <a:buFont typeface="Arial" pitchFamily="34" charset="0"/>
              <a:buNone/>
              <a:tabLst/>
              <a:defRPr sz="2600">
                <a:solidFill>
                  <a:schemeClr val="tx1"/>
                </a:solidFill>
              </a:defRPr>
            </a:lvl1pPr>
            <a:lvl2pPr marL="641245" indent="0" algn="ctr">
              <a:buNone/>
              <a:defRPr>
                <a:solidFill>
                  <a:schemeClr val="tx1">
                    <a:tint val="75000"/>
                  </a:schemeClr>
                </a:solidFill>
              </a:defRPr>
            </a:lvl2pPr>
            <a:lvl3pPr marL="1282493" indent="0" algn="ctr">
              <a:buNone/>
              <a:defRPr>
                <a:solidFill>
                  <a:schemeClr val="tx1">
                    <a:tint val="75000"/>
                  </a:schemeClr>
                </a:solidFill>
              </a:defRPr>
            </a:lvl3pPr>
            <a:lvl4pPr marL="1923740" indent="0" algn="ctr">
              <a:buNone/>
              <a:defRPr>
                <a:solidFill>
                  <a:schemeClr val="tx1">
                    <a:tint val="75000"/>
                  </a:schemeClr>
                </a:solidFill>
              </a:defRPr>
            </a:lvl4pPr>
            <a:lvl5pPr marL="2564986" indent="0" algn="ctr">
              <a:buNone/>
              <a:defRPr>
                <a:solidFill>
                  <a:schemeClr val="tx1">
                    <a:tint val="75000"/>
                  </a:schemeClr>
                </a:solidFill>
              </a:defRPr>
            </a:lvl5pPr>
            <a:lvl6pPr marL="3206234" indent="0" algn="ctr">
              <a:buNone/>
              <a:defRPr>
                <a:solidFill>
                  <a:schemeClr val="tx1">
                    <a:tint val="75000"/>
                  </a:schemeClr>
                </a:solidFill>
              </a:defRPr>
            </a:lvl6pPr>
            <a:lvl7pPr marL="3847476" indent="0" algn="ctr">
              <a:buNone/>
              <a:defRPr>
                <a:solidFill>
                  <a:schemeClr val="tx1">
                    <a:tint val="75000"/>
                  </a:schemeClr>
                </a:solidFill>
              </a:defRPr>
            </a:lvl7pPr>
            <a:lvl8pPr marL="4488719" indent="0" algn="ctr">
              <a:buNone/>
              <a:defRPr>
                <a:solidFill>
                  <a:schemeClr val="tx1">
                    <a:tint val="75000"/>
                  </a:schemeClr>
                </a:solidFill>
              </a:defRPr>
            </a:lvl8pPr>
            <a:lvl9pPr marL="5129972" indent="0" algn="ctr">
              <a:buNone/>
              <a:defRPr>
                <a:solidFill>
                  <a:schemeClr val="tx1">
                    <a:tint val="75000"/>
                  </a:schemeClr>
                </a:solidFill>
              </a:defRPr>
            </a:lvl9pPr>
          </a:lstStyle>
          <a:p>
            <a:endParaRPr lang="en-US" dirty="0" smtClean="0"/>
          </a:p>
        </p:txBody>
      </p:sp>
      <p:sp>
        <p:nvSpPr>
          <p:cNvPr id="5" name="Text Placeholder 4"/>
          <p:cNvSpPr>
            <a:spLocks noGrp="1"/>
          </p:cNvSpPr>
          <p:nvPr>
            <p:ph type="body" sz="quarter" idx="11"/>
          </p:nvPr>
        </p:nvSpPr>
        <p:spPr>
          <a:xfrm>
            <a:off x="859536" y="7055758"/>
            <a:ext cx="12874752" cy="609600"/>
          </a:xfrm>
        </p:spPr>
        <p:txBody>
          <a:bodyPr anchor="b"/>
          <a:lstStyle>
            <a:lvl1pPr>
              <a:defRPr sz="1900">
                <a:solidFill>
                  <a:schemeClr val="tx1"/>
                </a:solidFill>
                <a:latin typeface="Vista Sans OT Book" pitchFamily="50" charset="0"/>
              </a:defRPr>
            </a:lvl1pPr>
            <a:lvl5pPr>
              <a:defRPr/>
            </a:lvl5pPr>
          </a:lstStyle>
          <a:p>
            <a:pPr lvl="0"/>
            <a:endParaRPr lang="en-US" dirty="0"/>
          </a:p>
        </p:txBody>
      </p:sp>
      <p:pic>
        <p:nvPicPr>
          <p:cNvPr id="3" name="Picture 2"/>
          <p:cNvPicPr>
            <a:picLocks noChangeAspect="1"/>
          </p:cNvPicPr>
          <p:nvPr userDrawn="1"/>
        </p:nvPicPr>
        <p:blipFill>
          <a:blip r:embed="rId2" cstate="print"/>
          <a:stretch>
            <a:fillRect/>
          </a:stretch>
        </p:blipFill>
        <p:spPr>
          <a:xfrm>
            <a:off x="790574" y="658368"/>
            <a:ext cx="2854325" cy="397734"/>
          </a:xfrm>
          <a:prstGeom prst="rect">
            <a:avLst/>
          </a:prstGeom>
        </p:spPr>
      </p:pic>
    </p:spTree>
    <p:extLst>
      <p:ext uri="{BB962C8B-B14F-4D97-AF65-F5344CB8AC3E}">
        <p14:creationId xmlns:p14="http://schemas.microsoft.com/office/powerpoint/2010/main" xmlns="" val="7369923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Gray">
    <p:spTree>
      <p:nvGrpSpPr>
        <p:cNvPr id="1" name=""/>
        <p:cNvGrpSpPr/>
        <p:nvPr/>
      </p:nvGrpSpPr>
      <p:grpSpPr>
        <a:xfrm>
          <a:off x="0" y="0"/>
          <a:ext cx="0" cy="0"/>
          <a:chOff x="0" y="0"/>
          <a:chExt cx="0" cy="0"/>
        </a:xfrm>
      </p:grpSpPr>
      <p:sp>
        <p:nvSpPr>
          <p:cNvPr id="2" name="Title 1"/>
          <p:cNvSpPr>
            <a:spLocks noGrp="1"/>
          </p:cNvSpPr>
          <p:nvPr>
            <p:ph type="ctrTitle"/>
          </p:nvPr>
        </p:nvSpPr>
        <p:spPr>
          <a:xfrm>
            <a:off x="859536" y="3419856"/>
            <a:ext cx="12873258" cy="1436534"/>
          </a:xfrm>
        </p:spPr>
        <p:txBody>
          <a:bodyPr anchor="b" anchorCtr="0"/>
          <a:lstStyle>
            <a:lvl1pPr>
              <a:defRPr sz="4500" baseline="0">
                <a:solidFill>
                  <a:schemeClr val="tx1"/>
                </a:solidFill>
              </a:defRPr>
            </a:lvl1pPr>
          </a:lstStyle>
          <a:p>
            <a:endParaRPr lang="en-US" dirty="0"/>
          </a:p>
        </p:txBody>
      </p:sp>
      <p:sp>
        <p:nvSpPr>
          <p:cNvPr id="8" name="Subtitle 2"/>
          <p:cNvSpPr>
            <a:spLocks noGrp="1"/>
          </p:cNvSpPr>
          <p:nvPr>
            <p:ph type="subTitle" idx="1"/>
          </p:nvPr>
        </p:nvSpPr>
        <p:spPr>
          <a:xfrm>
            <a:off x="859536" y="4901185"/>
            <a:ext cx="12874752" cy="771373"/>
          </a:xfrm>
          <a:ln>
            <a:noFill/>
          </a:ln>
        </p:spPr>
        <p:txBody>
          <a:bodyPr/>
          <a:lstStyle>
            <a:lvl1pPr marL="0" marR="0" indent="0" algn="l" defTabSz="1282493" rtl="0" eaLnBrk="1" fontAlgn="auto" latinLnBrk="0" hangingPunct="1">
              <a:lnSpc>
                <a:spcPct val="100000"/>
              </a:lnSpc>
              <a:spcBef>
                <a:spcPts val="1298"/>
              </a:spcBef>
              <a:spcAft>
                <a:spcPts val="432"/>
              </a:spcAft>
              <a:buClr>
                <a:schemeClr val="accent1"/>
              </a:buClr>
              <a:buSzTx/>
              <a:buFont typeface="Arial" pitchFamily="34" charset="0"/>
              <a:buNone/>
              <a:tabLst/>
              <a:defRPr sz="2600">
                <a:solidFill>
                  <a:schemeClr val="tx1"/>
                </a:solidFill>
              </a:defRPr>
            </a:lvl1pPr>
            <a:lvl2pPr marL="641245" indent="0" algn="ctr">
              <a:buNone/>
              <a:defRPr>
                <a:solidFill>
                  <a:schemeClr val="tx1">
                    <a:tint val="75000"/>
                  </a:schemeClr>
                </a:solidFill>
              </a:defRPr>
            </a:lvl2pPr>
            <a:lvl3pPr marL="1282493" indent="0" algn="ctr">
              <a:buNone/>
              <a:defRPr>
                <a:solidFill>
                  <a:schemeClr val="tx1">
                    <a:tint val="75000"/>
                  </a:schemeClr>
                </a:solidFill>
              </a:defRPr>
            </a:lvl3pPr>
            <a:lvl4pPr marL="1923740" indent="0" algn="ctr">
              <a:buNone/>
              <a:defRPr>
                <a:solidFill>
                  <a:schemeClr val="tx1">
                    <a:tint val="75000"/>
                  </a:schemeClr>
                </a:solidFill>
              </a:defRPr>
            </a:lvl4pPr>
            <a:lvl5pPr marL="2564986" indent="0" algn="ctr">
              <a:buNone/>
              <a:defRPr>
                <a:solidFill>
                  <a:schemeClr val="tx1">
                    <a:tint val="75000"/>
                  </a:schemeClr>
                </a:solidFill>
              </a:defRPr>
            </a:lvl5pPr>
            <a:lvl6pPr marL="3206234" indent="0" algn="ctr">
              <a:buNone/>
              <a:defRPr>
                <a:solidFill>
                  <a:schemeClr val="tx1">
                    <a:tint val="75000"/>
                  </a:schemeClr>
                </a:solidFill>
              </a:defRPr>
            </a:lvl6pPr>
            <a:lvl7pPr marL="3847476" indent="0" algn="ctr">
              <a:buNone/>
              <a:defRPr>
                <a:solidFill>
                  <a:schemeClr val="tx1">
                    <a:tint val="75000"/>
                  </a:schemeClr>
                </a:solidFill>
              </a:defRPr>
            </a:lvl7pPr>
            <a:lvl8pPr marL="4488719" indent="0" algn="ctr">
              <a:buNone/>
              <a:defRPr>
                <a:solidFill>
                  <a:schemeClr val="tx1">
                    <a:tint val="75000"/>
                  </a:schemeClr>
                </a:solidFill>
              </a:defRPr>
            </a:lvl8pPr>
            <a:lvl9pPr marL="5129972" indent="0" algn="ctr">
              <a:buNone/>
              <a:defRPr>
                <a:solidFill>
                  <a:schemeClr val="tx1">
                    <a:tint val="75000"/>
                  </a:schemeClr>
                </a:solidFill>
              </a:defRPr>
            </a:lvl9pPr>
          </a:lstStyle>
          <a:p>
            <a:endParaRPr lang="en-US" dirty="0" smtClean="0"/>
          </a:p>
        </p:txBody>
      </p:sp>
      <p:sp>
        <p:nvSpPr>
          <p:cNvPr id="5" name="Text Placeholder 4"/>
          <p:cNvSpPr>
            <a:spLocks noGrp="1"/>
          </p:cNvSpPr>
          <p:nvPr>
            <p:ph type="body" sz="quarter" idx="11"/>
          </p:nvPr>
        </p:nvSpPr>
        <p:spPr>
          <a:xfrm>
            <a:off x="859536" y="7055758"/>
            <a:ext cx="12874752" cy="609600"/>
          </a:xfrm>
        </p:spPr>
        <p:txBody>
          <a:bodyPr anchor="b"/>
          <a:lstStyle>
            <a:lvl1pPr>
              <a:defRPr sz="1900">
                <a:solidFill>
                  <a:schemeClr val="tx1"/>
                </a:solidFill>
                <a:latin typeface="Vista Sans OT Book" pitchFamily="50" charset="0"/>
              </a:defRPr>
            </a:lvl1pPr>
            <a:lvl5pPr>
              <a:defRPr/>
            </a:lvl5pPr>
          </a:lstStyle>
          <a:p>
            <a:pPr lvl="0"/>
            <a:endParaRPr lang="en-US" dirty="0"/>
          </a:p>
        </p:txBody>
      </p:sp>
      <p:pic>
        <p:nvPicPr>
          <p:cNvPr id="6" name="Picture 5"/>
          <p:cNvPicPr>
            <a:picLocks noChangeAspect="1"/>
          </p:cNvPicPr>
          <p:nvPr userDrawn="1"/>
        </p:nvPicPr>
        <p:blipFill>
          <a:blip r:embed="rId2" cstate="print"/>
          <a:stretch>
            <a:fillRect/>
          </a:stretch>
        </p:blipFill>
        <p:spPr>
          <a:xfrm>
            <a:off x="790574" y="658368"/>
            <a:ext cx="2854325" cy="397734"/>
          </a:xfrm>
          <a:prstGeom prst="rect">
            <a:avLst/>
          </a:prstGeom>
        </p:spPr>
      </p:pic>
    </p:spTree>
    <p:extLst>
      <p:ext uri="{BB962C8B-B14F-4D97-AF65-F5344CB8AC3E}">
        <p14:creationId xmlns:p14="http://schemas.microsoft.com/office/powerpoint/2010/main" xmlns="" val="38443998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Photo">
    <p:spTree>
      <p:nvGrpSpPr>
        <p:cNvPr id="1" name=""/>
        <p:cNvGrpSpPr/>
        <p:nvPr/>
      </p:nvGrpSpPr>
      <p:grpSpPr>
        <a:xfrm>
          <a:off x="0" y="0"/>
          <a:ext cx="0" cy="0"/>
          <a:chOff x="0" y="0"/>
          <a:chExt cx="0" cy="0"/>
        </a:xfrm>
      </p:grpSpPr>
      <p:pic>
        <p:nvPicPr>
          <p:cNvPr id="8" name="Picture 7" descr="cover_opt2.pn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5" y="0"/>
            <a:ext cx="14629425" cy="8229052"/>
          </a:xfrm>
          <a:prstGeom prst="rect">
            <a:avLst/>
          </a:prstGeom>
        </p:spPr>
      </p:pic>
      <p:sp>
        <p:nvSpPr>
          <p:cNvPr id="11" name="Rectangle 10"/>
          <p:cNvSpPr/>
          <p:nvPr userDrawn="1"/>
        </p:nvSpPr>
        <p:spPr>
          <a:xfrm>
            <a:off x="1" y="0"/>
            <a:ext cx="6850099" cy="8229600"/>
          </a:xfrm>
          <a:prstGeom prst="rect">
            <a:avLst/>
          </a:prstGeom>
          <a:gradFill flip="none" rotWithShape="1">
            <a:gsLst>
              <a:gs pos="100000">
                <a:srgbClr val="020203">
                  <a:alpha val="0"/>
                </a:srgbClr>
              </a:gs>
              <a:gs pos="0">
                <a:srgbClr val="000000">
                  <a:alpha val="31765"/>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255" tIns="146274" rIns="146255" bIns="146274" numCol="1" spcCol="0" rtlCol="0" fromWordArt="0" anchor="ctr" anchorCtr="0" forceAA="0" compatLnSpc="1">
            <a:prstTxWarp prst="textNoShape">
              <a:avLst/>
            </a:prstTxWarp>
            <a:noAutofit/>
          </a:bodyPr>
          <a:lstStyle/>
          <a:p>
            <a:pPr algn="ctr" defTabSz="1282493"/>
            <a:endParaRPr lang="en-US" sz="2900" dirty="0" smtClean="0">
              <a:solidFill>
                <a:srgbClr val="ADB3BB"/>
              </a:solidFill>
              <a:latin typeface="Vista Sans OT Light"/>
            </a:endParaRPr>
          </a:p>
        </p:txBody>
      </p:sp>
      <p:sp>
        <p:nvSpPr>
          <p:cNvPr id="2" name="Title 1"/>
          <p:cNvSpPr>
            <a:spLocks noGrp="1"/>
          </p:cNvSpPr>
          <p:nvPr>
            <p:ph type="ctrTitle"/>
          </p:nvPr>
        </p:nvSpPr>
        <p:spPr>
          <a:xfrm>
            <a:off x="859536" y="3419856"/>
            <a:ext cx="12873258" cy="1436534"/>
          </a:xfrm>
        </p:spPr>
        <p:txBody>
          <a:bodyPr anchor="b" anchorCtr="0"/>
          <a:lstStyle>
            <a:lvl1pPr>
              <a:defRPr sz="4500" baseline="0">
                <a:solidFill>
                  <a:schemeClr val="tx1"/>
                </a:solidFill>
              </a:defRPr>
            </a:lvl1pPr>
          </a:lstStyle>
          <a:p>
            <a:endParaRPr lang="en-US" dirty="0"/>
          </a:p>
        </p:txBody>
      </p:sp>
      <p:sp>
        <p:nvSpPr>
          <p:cNvPr id="3" name="Subtitle 2"/>
          <p:cNvSpPr>
            <a:spLocks noGrp="1"/>
          </p:cNvSpPr>
          <p:nvPr>
            <p:ph type="subTitle" idx="1"/>
          </p:nvPr>
        </p:nvSpPr>
        <p:spPr>
          <a:xfrm>
            <a:off x="859536" y="4901185"/>
            <a:ext cx="12874752" cy="771373"/>
          </a:xfrm>
          <a:ln>
            <a:noFill/>
          </a:ln>
        </p:spPr>
        <p:txBody>
          <a:bodyPr/>
          <a:lstStyle>
            <a:lvl1pPr marL="0" marR="0" indent="0" algn="l" defTabSz="1282493" rtl="0" eaLnBrk="1" fontAlgn="auto" latinLnBrk="0" hangingPunct="1">
              <a:lnSpc>
                <a:spcPct val="100000"/>
              </a:lnSpc>
              <a:spcBef>
                <a:spcPts val="1298"/>
              </a:spcBef>
              <a:spcAft>
                <a:spcPts val="432"/>
              </a:spcAft>
              <a:buClr>
                <a:schemeClr val="accent1"/>
              </a:buClr>
              <a:buSzTx/>
              <a:buFont typeface="Arial" pitchFamily="34" charset="0"/>
              <a:buNone/>
              <a:tabLst/>
              <a:defRPr sz="2600">
                <a:solidFill>
                  <a:schemeClr val="tx1"/>
                </a:solidFill>
              </a:defRPr>
            </a:lvl1pPr>
            <a:lvl2pPr marL="641245" indent="0" algn="ctr">
              <a:buNone/>
              <a:defRPr>
                <a:solidFill>
                  <a:schemeClr val="tx1">
                    <a:tint val="75000"/>
                  </a:schemeClr>
                </a:solidFill>
              </a:defRPr>
            </a:lvl2pPr>
            <a:lvl3pPr marL="1282493" indent="0" algn="ctr">
              <a:buNone/>
              <a:defRPr>
                <a:solidFill>
                  <a:schemeClr val="tx1">
                    <a:tint val="75000"/>
                  </a:schemeClr>
                </a:solidFill>
              </a:defRPr>
            </a:lvl3pPr>
            <a:lvl4pPr marL="1923740" indent="0" algn="ctr">
              <a:buNone/>
              <a:defRPr>
                <a:solidFill>
                  <a:schemeClr val="tx1">
                    <a:tint val="75000"/>
                  </a:schemeClr>
                </a:solidFill>
              </a:defRPr>
            </a:lvl4pPr>
            <a:lvl5pPr marL="2564986" indent="0" algn="ctr">
              <a:buNone/>
              <a:defRPr>
                <a:solidFill>
                  <a:schemeClr val="tx1">
                    <a:tint val="75000"/>
                  </a:schemeClr>
                </a:solidFill>
              </a:defRPr>
            </a:lvl5pPr>
            <a:lvl6pPr marL="3206234" indent="0" algn="ctr">
              <a:buNone/>
              <a:defRPr>
                <a:solidFill>
                  <a:schemeClr val="tx1">
                    <a:tint val="75000"/>
                  </a:schemeClr>
                </a:solidFill>
              </a:defRPr>
            </a:lvl6pPr>
            <a:lvl7pPr marL="3847476" indent="0" algn="ctr">
              <a:buNone/>
              <a:defRPr>
                <a:solidFill>
                  <a:schemeClr val="tx1">
                    <a:tint val="75000"/>
                  </a:schemeClr>
                </a:solidFill>
              </a:defRPr>
            </a:lvl7pPr>
            <a:lvl8pPr marL="4488719" indent="0" algn="ctr">
              <a:buNone/>
              <a:defRPr>
                <a:solidFill>
                  <a:schemeClr val="tx1">
                    <a:tint val="75000"/>
                  </a:schemeClr>
                </a:solidFill>
              </a:defRPr>
            </a:lvl8pPr>
            <a:lvl9pPr marL="5129972" indent="0" algn="ctr">
              <a:buNone/>
              <a:defRPr>
                <a:solidFill>
                  <a:schemeClr val="tx1">
                    <a:tint val="75000"/>
                  </a:schemeClr>
                </a:solidFill>
              </a:defRPr>
            </a:lvl9pPr>
          </a:lstStyle>
          <a:p>
            <a:endParaRPr lang="en-US" dirty="0" smtClean="0"/>
          </a:p>
        </p:txBody>
      </p:sp>
      <p:sp>
        <p:nvSpPr>
          <p:cNvPr id="14" name="Text Placeholder 4"/>
          <p:cNvSpPr>
            <a:spLocks noGrp="1"/>
          </p:cNvSpPr>
          <p:nvPr>
            <p:ph type="body" sz="quarter" idx="11"/>
          </p:nvPr>
        </p:nvSpPr>
        <p:spPr>
          <a:xfrm>
            <a:off x="859536" y="7055758"/>
            <a:ext cx="12874752" cy="609600"/>
          </a:xfrm>
        </p:spPr>
        <p:txBody>
          <a:bodyPr anchor="b"/>
          <a:lstStyle>
            <a:lvl1pPr>
              <a:defRPr sz="1900">
                <a:solidFill>
                  <a:schemeClr val="tx1"/>
                </a:solidFill>
                <a:latin typeface="Vista Sans OT Book" pitchFamily="50" charset="0"/>
              </a:defRPr>
            </a:lvl1pPr>
            <a:lvl5pPr>
              <a:defRPr/>
            </a:lvl5pPr>
          </a:lstStyle>
          <a:p>
            <a:pPr lvl="0"/>
            <a:endParaRPr lang="en-US" dirty="0"/>
          </a:p>
        </p:txBody>
      </p:sp>
      <p:pic>
        <p:nvPicPr>
          <p:cNvPr id="10" name="Picture 9"/>
          <p:cNvPicPr>
            <a:picLocks noChangeAspect="1"/>
          </p:cNvPicPr>
          <p:nvPr userDrawn="1"/>
        </p:nvPicPr>
        <p:blipFill>
          <a:blip r:embed="rId3" cstate="print"/>
          <a:stretch>
            <a:fillRect/>
          </a:stretch>
        </p:blipFill>
        <p:spPr>
          <a:xfrm>
            <a:off x="790574" y="658368"/>
            <a:ext cx="2854325" cy="397734"/>
          </a:xfrm>
          <a:prstGeom prst="rect">
            <a:avLst/>
          </a:prstGeom>
        </p:spPr>
      </p:pic>
    </p:spTree>
    <p:extLst>
      <p:ext uri="{BB962C8B-B14F-4D97-AF65-F5344CB8AC3E}">
        <p14:creationId xmlns:p14="http://schemas.microsoft.com/office/powerpoint/2010/main" xmlns="" val="15337393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meline Photo Opener">
    <p:bg>
      <p:bgPr>
        <a:solidFill>
          <a:schemeClr val="accent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859536" y="825501"/>
            <a:ext cx="12874752" cy="5397500"/>
          </a:xfrm>
        </p:spPr>
        <p:txBody>
          <a:bodyPr/>
          <a:lstStyle/>
          <a:p>
            <a:endParaRPr lang="en-US"/>
          </a:p>
        </p:txBody>
      </p:sp>
      <p:sp>
        <p:nvSpPr>
          <p:cNvPr id="2" name="Title 1"/>
          <p:cNvSpPr>
            <a:spLocks noGrp="1"/>
          </p:cNvSpPr>
          <p:nvPr>
            <p:ph type="ctrTitle"/>
          </p:nvPr>
        </p:nvSpPr>
        <p:spPr>
          <a:xfrm>
            <a:off x="859536" y="6489700"/>
            <a:ext cx="12873258" cy="703490"/>
          </a:xfrm>
        </p:spPr>
        <p:txBody>
          <a:bodyPr anchor="b" anchorCtr="0"/>
          <a:lstStyle>
            <a:lvl1pPr>
              <a:defRPr sz="4500" baseline="0">
                <a:solidFill>
                  <a:schemeClr val="tx1"/>
                </a:solidFill>
              </a:defRPr>
            </a:lvl1pPr>
          </a:lstStyle>
          <a:p>
            <a:endParaRPr lang="en-US" dirty="0"/>
          </a:p>
        </p:txBody>
      </p:sp>
      <p:sp>
        <p:nvSpPr>
          <p:cNvPr id="8" name="Subtitle 2"/>
          <p:cNvSpPr>
            <a:spLocks noGrp="1"/>
          </p:cNvSpPr>
          <p:nvPr>
            <p:ph type="subTitle" idx="1"/>
          </p:nvPr>
        </p:nvSpPr>
        <p:spPr>
          <a:xfrm>
            <a:off x="859536" y="7237985"/>
            <a:ext cx="12874752" cy="509016"/>
          </a:xfrm>
          <a:ln>
            <a:noFill/>
          </a:ln>
        </p:spPr>
        <p:txBody>
          <a:bodyPr/>
          <a:lstStyle>
            <a:lvl1pPr marL="0" marR="0" indent="0" algn="l" defTabSz="1282595" rtl="0" eaLnBrk="1" fontAlgn="auto" latinLnBrk="0" hangingPunct="1">
              <a:lnSpc>
                <a:spcPct val="100000"/>
              </a:lnSpc>
              <a:spcBef>
                <a:spcPts val="1298"/>
              </a:spcBef>
              <a:spcAft>
                <a:spcPts val="432"/>
              </a:spcAft>
              <a:buClr>
                <a:schemeClr val="accent1"/>
              </a:buClr>
              <a:buSzTx/>
              <a:buFont typeface="Arial" pitchFamily="34" charset="0"/>
              <a:buNone/>
              <a:tabLst/>
              <a:defRPr sz="2600">
                <a:solidFill>
                  <a:schemeClr val="tx1"/>
                </a:solidFill>
              </a:defRPr>
            </a:lvl1pPr>
            <a:lvl2pPr marL="641296" indent="0" algn="ctr">
              <a:buNone/>
              <a:defRPr>
                <a:solidFill>
                  <a:schemeClr val="tx1">
                    <a:tint val="75000"/>
                  </a:schemeClr>
                </a:solidFill>
              </a:defRPr>
            </a:lvl2pPr>
            <a:lvl3pPr marL="1282595" indent="0" algn="ctr">
              <a:buNone/>
              <a:defRPr>
                <a:solidFill>
                  <a:schemeClr val="tx1">
                    <a:tint val="75000"/>
                  </a:schemeClr>
                </a:solidFill>
              </a:defRPr>
            </a:lvl3pPr>
            <a:lvl4pPr marL="1923894" indent="0" algn="ctr">
              <a:buNone/>
              <a:defRPr>
                <a:solidFill>
                  <a:schemeClr val="tx1">
                    <a:tint val="75000"/>
                  </a:schemeClr>
                </a:solidFill>
              </a:defRPr>
            </a:lvl4pPr>
            <a:lvl5pPr marL="2565190" indent="0" algn="ctr">
              <a:buNone/>
              <a:defRPr>
                <a:solidFill>
                  <a:schemeClr val="tx1">
                    <a:tint val="75000"/>
                  </a:schemeClr>
                </a:solidFill>
              </a:defRPr>
            </a:lvl5pPr>
            <a:lvl6pPr marL="3206490" indent="0" algn="ctr">
              <a:buNone/>
              <a:defRPr>
                <a:solidFill>
                  <a:schemeClr val="tx1">
                    <a:tint val="75000"/>
                  </a:schemeClr>
                </a:solidFill>
              </a:defRPr>
            </a:lvl6pPr>
            <a:lvl7pPr marL="3847784" indent="0" algn="ctr">
              <a:buNone/>
              <a:defRPr>
                <a:solidFill>
                  <a:schemeClr val="tx1">
                    <a:tint val="75000"/>
                  </a:schemeClr>
                </a:solidFill>
              </a:defRPr>
            </a:lvl7pPr>
            <a:lvl8pPr marL="4489079" indent="0" algn="ctr">
              <a:buNone/>
              <a:defRPr>
                <a:solidFill>
                  <a:schemeClr val="tx1">
                    <a:tint val="75000"/>
                  </a:schemeClr>
                </a:solidFill>
              </a:defRPr>
            </a:lvl8pPr>
            <a:lvl9pPr marL="5130382" indent="0" algn="ctr">
              <a:buNone/>
              <a:defRPr>
                <a:solidFill>
                  <a:schemeClr val="tx1">
                    <a:tint val="75000"/>
                  </a:schemeClr>
                </a:solidFill>
              </a:defRPr>
            </a:lvl9pPr>
          </a:lstStyle>
          <a:p>
            <a:endParaRPr lang="en-US" dirty="0" smtClean="0"/>
          </a:p>
        </p:txBody>
      </p:sp>
    </p:spTree>
    <p:extLst>
      <p:ext uri="{BB962C8B-B14F-4D97-AF65-F5344CB8AC3E}">
        <p14:creationId xmlns:p14="http://schemas.microsoft.com/office/powerpoint/2010/main" xmlns="" val="274325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meline Photo Opener">
    <p:bg>
      <p:bgPr>
        <a:solidFill>
          <a:schemeClr val="accent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859536" y="825501"/>
            <a:ext cx="12874752" cy="5397500"/>
          </a:xfrm>
        </p:spPr>
        <p:txBody>
          <a:bodyPr/>
          <a:lstStyle/>
          <a:p>
            <a:endParaRPr lang="en-US"/>
          </a:p>
        </p:txBody>
      </p:sp>
      <p:sp>
        <p:nvSpPr>
          <p:cNvPr id="2" name="Title 1"/>
          <p:cNvSpPr>
            <a:spLocks noGrp="1"/>
          </p:cNvSpPr>
          <p:nvPr>
            <p:ph type="ctrTitle"/>
          </p:nvPr>
        </p:nvSpPr>
        <p:spPr>
          <a:xfrm>
            <a:off x="859536" y="6489700"/>
            <a:ext cx="12873258" cy="703490"/>
          </a:xfrm>
        </p:spPr>
        <p:txBody>
          <a:bodyPr anchor="b" anchorCtr="0"/>
          <a:lstStyle>
            <a:lvl1pPr>
              <a:defRPr sz="4500" baseline="0">
                <a:solidFill>
                  <a:schemeClr val="tx1"/>
                </a:solidFill>
              </a:defRPr>
            </a:lvl1pPr>
          </a:lstStyle>
          <a:p>
            <a:endParaRPr lang="en-US" dirty="0"/>
          </a:p>
        </p:txBody>
      </p:sp>
      <p:sp>
        <p:nvSpPr>
          <p:cNvPr id="8" name="Subtitle 2"/>
          <p:cNvSpPr>
            <a:spLocks noGrp="1"/>
          </p:cNvSpPr>
          <p:nvPr>
            <p:ph type="subTitle" idx="1"/>
          </p:nvPr>
        </p:nvSpPr>
        <p:spPr>
          <a:xfrm>
            <a:off x="859536" y="7237985"/>
            <a:ext cx="12874752" cy="509016"/>
          </a:xfrm>
          <a:ln>
            <a:noFill/>
          </a:ln>
        </p:spPr>
        <p:txBody>
          <a:bodyPr/>
          <a:lstStyle>
            <a:lvl1pPr marL="0" marR="0" indent="0" algn="l" defTabSz="1282493" rtl="0" eaLnBrk="1" fontAlgn="auto" latinLnBrk="0" hangingPunct="1">
              <a:lnSpc>
                <a:spcPct val="100000"/>
              </a:lnSpc>
              <a:spcBef>
                <a:spcPts val="1298"/>
              </a:spcBef>
              <a:spcAft>
                <a:spcPts val="432"/>
              </a:spcAft>
              <a:buClr>
                <a:schemeClr val="accent1"/>
              </a:buClr>
              <a:buSzTx/>
              <a:buFont typeface="Arial" pitchFamily="34" charset="0"/>
              <a:buNone/>
              <a:tabLst/>
              <a:defRPr sz="2600">
                <a:solidFill>
                  <a:schemeClr val="tx1"/>
                </a:solidFill>
              </a:defRPr>
            </a:lvl1pPr>
            <a:lvl2pPr marL="641245" indent="0" algn="ctr">
              <a:buNone/>
              <a:defRPr>
                <a:solidFill>
                  <a:schemeClr val="tx1">
                    <a:tint val="75000"/>
                  </a:schemeClr>
                </a:solidFill>
              </a:defRPr>
            </a:lvl2pPr>
            <a:lvl3pPr marL="1282493" indent="0" algn="ctr">
              <a:buNone/>
              <a:defRPr>
                <a:solidFill>
                  <a:schemeClr val="tx1">
                    <a:tint val="75000"/>
                  </a:schemeClr>
                </a:solidFill>
              </a:defRPr>
            </a:lvl3pPr>
            <a:lvl4pPr marL="1923740" indent="0" algn="ctr">
              <a:buNone/>
              <a:defRPr>
                <a:solidFill>
                  <a:schemeClr val="tx1">
                    <a:tint val="75000"/>
                  </a:schemeClr>
                </a:solidFill>
              </a:defRPr>
            </a:lvl4pPr>
            <a:lvl5pPr marL="2564986" indent="0" algn="ctr">
              <a:buNone/>
              <a:defRPr>
                <a:solidFill>
                  <a:schemeClr val="tx1">
                    <a:tint val="75000"/>
                  </a:schemeClr>
                </a:solidFill>
              </a:defRPr>
            </a:lvl5pPr>
            <a:lvl6pPr marL="3206234" indent="0" algn="ctr">
              <a:buNone/>
              <a:defRPr>
                <a:solidFill>
                  <a:schemeClr val="tx1">
                    <a:tint val="75000"/>
                  </a:schemeClr>
                </a:solidFill>
              </a:defRPr>
            </a:lvl6pPr>
            <a:lvl7pPr marL="3847476" indent="0" algn="ctr">
              <a:buNone/>
              <a:defRPr>
                <a:solidFill>
                  <a:schemeClr val="tx1">
                    <a:tint val="75000"/>
                  </a:schemeClr>
                </a:solidFill>
              </a:defRPr>
            </a:lvl7pPr>
            <a:lvl8pPr marL="4488719" indent="0" algn="ctr">
              <a:buNone/>
              <a:defRPr>
                <a:solidFill>
                  <a:schemeClr val="tx1">
                    <a:tint val="75000"/>
                  </a:schemeClr>
                </a:solidFill>
              </a:defRPr>
            </a:lvl8pPr>
            <a:lvl9pPr marL="5129972" indent="0" algn="ctr">
              <a:buNone/>
              <a:defRPr>
                <a:solidFill>
                  <a:schemeClr val="tx1">
                    <a:tint val="75000"/>
                  </a:schemeClr>
                </a:solidFill>
              </a:defRPr>
            </a:lvl9pPr>
          </a:lstStyle>
          <a:p>
            <a:endParaRPr lang="en-US" dirty="0" smtClean="0"/>
          </a:p>
        </p:txBody>
      </p:sp>
    </p:spTree>
    <p:extLst>
      <p:ext uri="{BB962C8B-B14F-4D97-AF65-F5344CB8AC3E}">
        <p14:creationId xmlns:p14="http://schemas.microsoft.com/office/powerpoint/2010/main" xmlns="" val="26208235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meline Photo Opener x2">
    <p:bg>
      <p:bgPr>
        <a:solidFill>
          <a:schemeClr val="accent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859536" y="825501"/>
            <a:ext cx="6239764" cy="5397500"/>
          </a:xfrm>
        </p:spPr>
        <p:txBody>
          <a:bodyPr/>
          <a:lstStyle/>
          <a:p>
            <a:endParaRPr lang="en-US" dirty="0"/>
          </a:p>
        </p:txBody>
      </p:sp>
      <p:sp>
        <p:nvSpPr>
          <p:cNvPr id="2" name="Title 1"/>
          <p:cNvSpPr>
            <a:spLocks noGrp="1"/>
          </p:cNvSpPr>
          <p:nvPr>
            <p:ph type="ctrTitle"/>
          </p:nvPr>
        </p:nvSpPr>
        <p:spPr>
          <a:xfrm>
            <a:off x="859536" y="6489700"/>
            <a:ext cx="12873258" cy="703490"/>
          </a:xfrm>
        </p:spPr>
        <p:txBody>
          <a:bodyPr anchor="b" anchorCtr="0"/>
          <a:lstStyle>
            <a:lvl1pPr>
              <a:defRPr sz="4500" baseline="0">
                <a:solidFill>
                  <a:schemeClr val="tx1"/>
                </a:solidFill>
              </a:defRPr>
            </a:lvl1pPr>
          </a:lstStyle>
          <a:p>
            <a:endParaRPr lang="en-US" dirty="0"/>
          </a:p>
        </p:txBody>
      </p:sp>
      <p:sp>
        <p:nvSpPr>
          <p:cNvPr id="8" name="Subtitle 2"/>
          <p:cNvSpPr>
            <a:spLocks noGrp="1"/>
          </p:cNvSpPr>
          <p:nvPr>
            <p:ph type="subTitle" idx="1"/>
          </p:nvPr>
        </p:nvSpPr>
        <p:spPr>
          <a:xfrm>
            <a:off x="859536" y="7237985"/>
            <a:ext cx="12874752" cy="509016"/>
          </a:xfrm>
          <a:ln>
            <a:noFill/>
          </a:ln>
        </p:spPr>
        <p:txBody>
          <a:bodyPr/>
          <a:lstStyle>
            <a:lvl1pPr marL="0" marR="0" indent="0" algn="l" defTabSz="1282493" rtl="0" eaLnBrk="1" fontAlgn="auto" latinLnBrk="0" hangingPunct="1">
              <a:lnSpc>
                <a:spcPct val="100000"/>
              </a:lnSpc>
              <a:spcBef>
                <a:spcPts val="1298"/>
              </a:spcBef>
              <a:spcAft>
                <a:spcPts val="432"/>
              </a:spcAft>
              <a:buClr>
                <a:schemeClr val="accent1"/>
              </a:buClr>
              <a:buSzTx/>
              <a:buFont typeface="Arial" pitchFamily="34" charset="0"/>
              <a:buNone/>
              <a:tabLst/>
              <a:defRPr sz="2600">
                <a:solidFill>
                  <a:schemeClr val="tx1"/>
                </a:solidFill>
              </a:defRPr>
            </a:lvl1pPr>
            <a:lvl2pPr marL="641245" indent="0" algn="ctr">
              <a:buNone/>
              <a:defRPr>
                <a:solidFill>
                  <a:schemeClr val="tx1">
                    <a:tint val="75000"/>
                  </a:schemeClr>
                </a:solidFill>
              </a:defRPr>
            </a:lvl2pPr>
            <a:lvl3pPr marL="1282493" indent="0" algn="ctr">
              <a:buNone/>
              <a:defRPr>
                <a:solidFill>
                  <a:schemeClr val="tx1">
                    <a:tint val="75000"/>
                  </a:schemeClr>
                </a:solidFill>
              </a:defRPr>
            </a:lvl3pPr>
            <a:lvl4pPr marL="1923740" indent="0" algn="ctr">
              <a:buNone/>
              <a:defRPr>
                <a:solidFill>
                  <a:schemeClr val="tx1">
                    <a:tint val="75000"/>
                  </a:schemeClr>
                </a:solidFill>
              </a:defRPr>
            </a:lvl4pPr>
            <a:lvl5pPr marL="2564986" indent="0" algn="ctr">
              <a:buNone/>
              <a:defRPr>
                <a:solidFill>
                  <a:schemeClr val="tx1">
                    <a:tint val="75000"/>
                  </a:schemeClr>
                </a:solidFill>
              </a:defRPr>
            </a:lvl5pPr>
            <a:lvl6pPr marL="3206234" indent="0" algn="ctr">
              <a:buNone/>
              <a:defRPr>
                <a:solidFill>
                  <a:schemeClr val="tx1">
                    <a:tint val="75000"/>
                  </a:schemeClr>
                </a:solidFill>
              </a:defRPr>
            </a:lvl6pPr>
            <a:lvl7pPr marL="3847476" indent="0" algn="ctr">
              <a:buNone/>
              <a:defRPr>
                <a:solidFill>
                  <a:schemeClr val="tx1">
                    <a:tint val="75000"/>
                  </a:schemeClr>
                </a:solidFill>
              </a:defRPr>
            </a:lvl7pPr>
            <a:lvl8pPr marL="4488719" indent="0" algn="ctr">
              <a:buNone/>
              <a:defRPr>
                <a:solidFill>
                  <a:schemeClr val="tx1">
                    <a:tint val="75000"/>
                  </a:schemeClr>
                </a:solidFill>
              </a:defRPr>
            </a:lvl8pPr>
            <a:lvl9pPr marL="5129972" indent="0" algn="ctr">
              <a:buNone/>
              <a:defRPr>
                <a:solidFill>
                  <a:schemeClr val="tx1">
                    <a:tint val="75000"/>
                  </a:schemeClr>
                </a:solidFill>
              </a:defRPr>
            </a:lvl9pPr>
          </a:lstStyle>
          <a:p>
            <a:endParaRPr lang="en-US" dirty="0" smtClean="0"/>
          </a:p>
        </p:txBody>
      </p:sp>
      <p:sp>
        <p:nvSpPr>
          <p:cNvPr id="5" name="Picture Placeholder 3"/>
          <p:cNvSpPr>
            <a:spLocks noGrp="1"/>
          </p:cNvSpPr>
          <p:nvPr>
            <p:ph type="pic" sz="quarter" idx="11"/>
          </p:nvPr>
        </p:nvSpPr>
        <p:spPr>
          <a:xfrm>
            <a:off x="7514337" y="825501"/>
            <a:ext cx="6239764" cy="5397500"/>
          </a:xfrm>
        </p:spPr>
        <p:txBody>
          <a:bodyPr/>
          <a:lstStyle/>
          <a:p>
            <a:endParaRPr lang="en-US" dirty="0"/>
          </a:p>
        </p:txBody>
      </p:sp>
    </p:spTree>
    <p:extLst>
      <p:ext uri="{BB962C8B-B14F-4D97-AF65-F5344CB8AC3E}">
        <p14:creationId xmlns:p14="http://schemas.microsoft.com/office/powerpoint/2010/main" xmlns="" val="30444133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and Paragraph Gray">
    <p:spTree>
      <p:nvGrpSpPr>
        <p:cNvPr id="1" name=""/>
        <p:cNvGrpSpPr/>
        <p:nvPr/>
      </p:nvGrpSpPr>
      <p:grpSpPr>
        <a:xfrm>
          <a:off x="0" y="0"/>
          <a:ext cx="0" cy="0"/>
          <a:chOff x="0" y="0"/>
          <a:chExt cx="0" cy="0"/>
        </a:xfrm>
      </p:grpSpPr>
      <p:sp>
        <p:nvSpPr>
          <p:cNvPr id="8" name="Title 1"/>
          <p:cNvSpPr>
            <a:spLocks noGrp="1"/>
          </p:cNvSpPr>
          <p:nvPr>
            <p:ph type="title"/>
          </p:nvPr>
        </p:nvSpPr>
        <p:spPr>
          <a:xfrm>
            <a:off x="863008" y="629923"/>
            <a:ext cx="12913957" cy="800197"/>
          </a:xfrm>
        </p:spPr>
        <p:txBody>
          <a:bodyPr anchor="t"/>
          <a:lstStyle>
            <a:lvl1pPr>
              <a:defRPr>
                <a:solidFill>
                  <a:schemeClr val="tx1"/>
                </a:solidFill>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859536" y="2002536"/>
            <a:ext cx="12874752" cy="5486400"/>
          </a:xfrm>
        </p:spPr>
        <p:txBody>
          <a:bodyPr>
            <a:normAutofit/>
          </a:bodyPr>
          <a:lstStyle>
            <a:lvl1pPr marL="0" indent="0">
              <a:lnSpc>
                <a:spcPct val="100000"/>
              </a:lnSpc>
              <a:spcBef>
                <a:spcPts val="600"/>
              </a:spcBef>
              <a:spcAft>
                <a:spcPts val="600"/>
              </a:spcAft>
              <a:buClr>
                <a:schemeClr val="accent2"/>
              </a:buClr>
              <a:buSzPct val="80000"/>
              <a:buFont typeface="Arial"/>
              <a:buNone/>
              <a:defRPr sz="3200" b="0" i="0">
                <a:solidFill>
                  <a:schemeClr val="tx1"/>
                </a:solidFill>
                <a:latin typeface="+mn-lt"/>
                <a:cs typeface="Vista Sans OT Reg"/>
              </a:defRPr>
            </a:lvl1pPr>
            <a:lvl2pPr marL="798354" indent="-225381">
              <a:lnSpc>
                <a:spcPct val="100000"/>
              </a:lnSpc>
              <a:spcBef>
                <a:spcPts val="600"/>
              </a:spcBef>
              <a:spcAft>
                <a:spcPts val="600"/>
              </a:spcAft>
              <a:buClr>
                <a:schemeClr val="accent2"/>
              </a:buClr>
              <a:buSzPct val="80000"/>
              <a:buFont typeface="Arial"/>
              <a:buChar char="•"/>
              <a:defRPr sz="2900" b="0" i="0">
                <a:solidFill>
                  <a:schemeClr val="tx1"/>
                </a:solidFill>
                <a:latin typeface="+mn-lt"/>
                <a:cs typeface="Vista Sans OT Reg"/>
              </a:defRPr>
            </a:lvl2pPr>
            <a:lvl3pPr marL="1372914" indent="-225381">
              <a:lnSpc>
                <a:spcPct val="100000"/>
              </a:lnSpc>
              <a:spcBef>
                <a:spcPts val="600"/>
              </a:spcBef>
              <a:spcAft>
                <a:spcPts val="600"/>
              </a:spcAft>
              <a:buClr>
                <a:schemeClr val="accent2"/>
              </a:buClr>
              <a:buSzPct val="80000"/>
              <a:buFont typeface="Arial"/>
              <a:buChar char="•"/>
              <a:defRPr sz="2900" b="0" i="0">
                <a:solidFill>
                  <a:schemeClr val="tx1"/>
                </a:solidFill>
                <a:latin typeface="+mn-lt"/>
                <a:cs typeface="Vista Sans OT Reg"/>
              </a:defRPr>
            </a:lvl3pPr>
            <a:lvl4pPr marL="1945885" indent="-236492">
              <a:lnSpc>
                <a:spcPct val="100000"/>
              </a:lnSpc>
              <a:spcBef>
                <a:spcPts val="600"/>
              </a:spcBef>
              <a:spcAft>
                <a:spcPts val="600"/>
              </a:spcAft>
              <a:buClr>
                <a:schemeClr val="accent2"/>
              </a:buClr>
              <a:buSzPct val="80000"/>
              <a:buFont typeface="Arial"/>
              <a:buChar char="•"/>
              <a:defRPr sz="2900" b="0" i="0">
                <a:solidFill>
                  <a:schemeClr val="tx1"/>
                </a:solidFill>
                <a:latin typeface="+mn-lt"/>
                <a:cs typeface="Vista Sans OT Reg"/>
              </a:defRPr>
            </a:lvl4pPr>
            <a:lvl5pPr marL="2631550" indent="-234905">
              <a:lnSpc>
                <a:spcPct val="100000"/>
              </a:lnSpc>
              <a:spcBef>
                <a:spcPts val="600"/>
              </a:spcBef>
              <a:spcAft>
                <a:spcPts val="600"/>
              </a:spcAft>
              <a:buClr>
                <a:schemeClr val="accent2"/>
              </a:buClr>
              <a:buSzPct val="80000"/>
              <a:buFont typeface="Arial"/>
              <a:buChar char="•"/>
              <a:defRPr sz="2900" b="0" i="0">
                <a:solidFill>
                  <a:schemeClr val="tx1"/>
                </a:solidFill>
                <a:latin typeface="+mn-lt"/>
                <a:cs typeface="Vista Sans OT Reg"/>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1"/>
          </p:nvPr>
        </p:nvSpPr>
        <p:spPr>
          <a:xfrm>
            <a:off x="859536" y="7552944"/>
            <a:ext cx="12874752" cy="438912"/>
          </a:xfrm>
        </p:spPr>
        <p:txBody>
          <a:bodyPr/>
          <a:lstStyle>
            <a:lvl1pPr>
              <a:defRPr>
                <a:solidFill>
                  <a:schemeClr val="tx1"/>
                </a:solidFill>
                <a:latin typeface="+mn-lt"/>
              </a:defRPr>
            </a:lvl1pPr>
          </a:lstStyle>
          <a:p>
            <a:endParaRPr lang="en-US" dirty="0">
              <a:solidFill>
                <a:srgbClr val="FFFFFF"/>
              </a:solidFill>
              <a:latin typeface="Vista Sans OT Light"/>
            </a:endParaRPr>
          </a:p>
        </p:txBody>
      </p:sp>
    </p:spTree>
    <p:extLst>
      <p:ext uri="{BB962C8B-B14F-4D97-AF65-F5344CB8AC3E}">
        <p14:creationId xmlns:p14="http://schemas.microsoft.com/office/powerpoint/2010/main" xmlns="" val="9136640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and Bullets Gray">
    <p:spTree>
      <p:nvGrpSpPr>
        <p:cNvPr id="1" name=""/>
        <p:cNvGrpSpPr/>
        <p:nvPr/>
      </p:nvGrpSpPr>
      <p:grpSpPr>
        <a:xfrm>
          <a:off x="0" y="0"/>
          <a:ext cx="0" cy="0"/>
          <a:chOff x="0" y="0"/>
          <a:chExt cx="0" cy="0"/>
        </a:xfrm>
      </p:grpSpPr>
      <p:sp>
        <p:nvSpPr>
          <p:cNvPr id="8" name="Title 1"/>
          <p:cNvSpPr>
            <a:spLocks noGrp="1"/>
          </p:cNvSpPr>
          <p:nvPr>
            <p:ph type="title"/>
          </p:nvPr>
        </p:nvSpPr>
        <p:spPr>
          <a:xfrm>
            <a:off x="863006" y="629923"/>
            <a:ext cx="12874752" cy="800197"/>
          </a:xfrm>
        </p:spPr>
        <p:txBody>
          <a:bodyPr anchor="t"/>
          <a:lstStyle>
            <a:lvl1pPr>
              <a:defRPr>
                <a:solidFill>
                  <a:srgbClr val="FFFFFF"/>
                </a:solidFill>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859537" y="2002536"/>
            <a:ext cx="12874752" cy="5486400"/>
          </a:xfrm>
        </p:spPr>
        <p:txBody>
          <a:bodyPr>
            <a:normAutofit/>
          </a:bodyPr>
          <a:lstStyle>
            <a:lvl1pPr marL="225381" indent="-225381">
              <a:lnSpc>
                <a:spcPct val="100000"/>
              </a:lnSpc>
              <a:spcBef>
                <a:spcPts val="600"/>
              </a:spcBef>
              <a:spcAft>
                <a:spcPts val="600"/>
              </a:spcAft>
              <a:buClr>
                <a:schemeClr val="accent2"/>
              </a:buClr>
              <a:buSzPct val="80000"/>
              <a:buFont typeface="Arial"/>
              <a:buChar char="•"/>
              <a:defRPr sz="3200" b="0" i="0">
                <a:solidFill>
                  <a:srgbClr val="FFFFFF"/>
                </a:solidFill>
                <a:latin typeface="+mn-lt"/>
                <a:cs typeface="Vista Sans OT Reg"/>
              </a:defRPr>
            </a:lvl1pPr>
            <a:lvl2pPr marL="798354" indent="-225381">
              <a:lnSpc>
                <a:spcPct val="100000"/>
              </a:lnSpc>
              <a:spcBef>
                <a:spcPts val="600"/>
              </a:spcBef>
              <a:spcAft>
                <a:spcPts val="600"/>
              </a:spcAft>
              <a:buClr>
                <a:schemeClr val="accent2"/>
              </a:buClr>
              <a:buSzPct val="80000"/>
              <a:buFont typeface="Arial"/>
              <a:buChar char="•"/>
              <a:defRPr sz="2900" b="0" i="0">
                <a:solidFill>
                  <a:srgbClr val="FFFFFF"/>
                </a:solidFill>
                <a:latin typeface="+mn-lt"/>
                <a:cs typeface="Vista Sans OT Reg"/>
              </a:defRPr>
            </a:lvl2pPr>
            <a:lvl3pPr marL="1372914" indent="-225381">
              <a:lnSpc>
                <a:spcPct val="100000"/>
              </a:lnSpc>
              <a:spcBef>
                <a:spcPts val="600"/>
              </a:spcBef>
              <a:spcAft>
                <a:spcPts val="600"/>
              </a:spcAft>
              <a:buClr>
                <a:schemeClr val="accent2"/>
              </a:buClr>
              <a:buSzPct val="80000"/>
              <a:buFont typeface="Arial"/>
              <a:buChar char="•"/>
              <a:defRPr sz="2900" b="0" i="0">
                <a:solidFill>
                  <a:srgbClr val="FFFFFF"/>
                </a:solidFill>
                <a:latin typeface="+mn-lt"/>
                <a:cs typeface="Vista Sans OT Reg"/>
              </a:defRPr>
            </a:lvl3pPr>
            <a:lvl4pPr marL="1945885" indent="-236492">
              <a:lnSpc>
                <a:spcPct val="100000"/>
              </a:lnSpc>
              <a:spcBef>
                <a:spcPts val="600"/>
              </a:spcBef>
              <a:spcAft>
                <a:spcPts val="600"/>
              </a:spcAft>
              <a:buClr>
                <a:schemeClr val="accent2"/>
              </a:buClr>
              <a:buSzPct val="80000"/>
              <a:buFont typeface="Arial"/>
              <a:buChar char="•"/>
              <a:defRPr sz="2900" b="0" i="0">
                <a:solidFill>
                  <a:srgbClr val="FFFFFF"/>
                </a:solidFill>
                <a:latin typeface="+mn-lt"/>
                <a:cs typeface="Vista Sans OT Reg"/>
              </a:defRPr>
            </a:lvl4pPr>
            <a:lvl5pPr marL="2631550" indent="-234905">
              <a:lnSpc>
                <a:spcPct val="100000"/>
              </a:lnSpc>
              <a:spcBef>
                <a:spcPts val="600"/>
              </a:spcBef>
              <a:spcAft>
                <a:spcPts val="600"/>
              </a:spcAft>
              <a:buClr>
                <a:schemeClr val="accent2"/>
              </a:buClr>
              <a:buSzPct val="80000"/>
              <a:buFont typeface="Arial"/>
              <a:buChar char="•"/>
              <a:defRPr sz="2900" b="0" i="0">
                <a:solidFill>
                  <a:srgbClr val="FFFFFF"/>
                </a:solidFill>
                <a:latin typeface="+mn-lt"/>
                <a:cs typeface="Vista Sans OT Reg"/>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1"/>
          </p:nvPr>
        </p:nvSpPr>
        <p:spPr>
          <a:xfrm>
            <a:off x="859536" y="7552944"/>
            <a:ext cx="12874752" cy="438912"/>
          </a:xfrm>
        </p:spPr>
        <p:txBody>
          <a:bodyPr/>
          <a:lstStyle/>
          <a:p>
            <a:endParaRPr lang="en-US" dirty="0">
              <a:latin typeface="Vista Sans OT Light"/>
            </a:endParaRPr>
          </a:p>
        </p:txBody>
      </p:sp>
    </p:spTree>
    <p:extLst>
      <p:ext uri="{BB962C8B-B14F-4D97-AF65-F5344CB8AC3E}">
        <p14:creationId xmlns:p14="http://schemas.microsoft.com/office/powerpoint/2010/main" xmlns="" val="6176027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and Bullets Gray">
    <p:spTree>
      <p:nvGrpSpPr>
        <p:cNvPr id="1" name=""/>
        <p:cNvGrpSpPr/>
        <p:nvPr/>
      </p:nvGrpSpPr>
      <p:grpSpPr>
        <a:xfrm>
          <a:off x="0" y="0"/>
          <a:ext cx="0" cy="0"/>
          <a:chOff x="0" y="0"/>
          <a:chExt cx="0" cy="0"/>
        </a:xfrm>
      </p:grpSpPr>
      <p:sp>
        <p:nvSpPr>
          <p:cNvPr id="8" name="Title 1"/>
          <p:cNvSpPr>
            <a:spLocks noGrp="1"/>
          </p:cNvSpPr>
          <p:nvPr>
            <p:ph type="title"/>
          </p:nvPr>
        </p:nvSpPr>
        <p:spPr>
          <a:xfrm>
            <a:off x="863006" y="629923"/>
            <a:ext cx="12874752" cy="800197"/>
          </a:xfrm>
        </p:spPr>
        <p:txBody>
          <a:bodyPr anchor="t"/>
          <a:lstStyle>
            <a:lvl1pPr>
              <a:defRPr>
                <a:solidFill>
                  <a:srgbClr val="FFFFFF"/>
                </a:solidFill>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7366004" y="2002536"/>
            <a:ext cx="6368289" cy="5486400"/>
          </a:xfrm>
        </p:spPr>
        <p:txBody>
          <a:bodyPr>
            <a:normAutofit/>
          </a:bodyPr>
          <a:lstStyle>
            <a:lvl1pPr marL="225381" indent="-225381">
              <a:lnSpc>
                <a:spcPct val="100000"/>
              </a:lnSpc>
              <a:spcBef>
                <a:spcPts val="600"/>
              </a:spcBef>
              <a:spcAft>
                <a:spcPts val="600"/>
              </a:spcAft>
              <a:buClr>
                <a:schemeClr val="accent2"/>
              </a:buClr>
              <a:buSzPct val="80000"/>
              <a:buFont typeface="Arial"/>
              <a:buChar char="•"/>
              <a:defRPr sz="3200" b="0" i="0">
                <a:solidFill>
                  <a:srgbClr val="FFFFFF"/>
                </a:solidFill>
                <a:latin typeface="+mn-lt"/>
                <a:cs typeface="Vista Sans OT Reg"/>
              </a:defRPr>
            </a:lvl1pPr>
            <a:lvl2pPr marL="798354" indent="-225381">
              <a:lnSpc>
                <a:spcPct val="100000"/>
              </a:lnSpc>
              <a:spcBef>
                <a:spcPts val="600"/>
              </a:spcBef>
              <a:spcAft>
                <a:spcPts val="600"/>
              </a:spcAft>
              <a:buClr>
                <a:schemeClr val="accent2"/>
              </a:buClr>
              <a:buSzPct val="80000"/>
              <a:buFont typeface="Arial"/>
              <a:buChar char="•"/>
              <a:defRPr sz="2900" b="0" i="0">
                <a:solidFill>
                  <a:srgbClr val="FFFFFF"/>
                </a:solidFill>
                <a:latin typeface="+mn-lt"/>
                <a:cs typeface="Vista Sans OT Reg"/>
              </a:defRPr>
            </a:lvl2pPr>
            <a:lvl3pPr marL="1372914" indent="-225381">
              <a:lnSpc>
                <a:spcPct val="100000"/>
              </a:lnSpc>
              <a:spcBef>
                <a:spcPts val="600"/>
              </a:spcBef>
              <a:spcAft>
                <a:spcPts val="600"/>
              </a:spcAft>
              <a:buClr>
                <a:schemeClr val="accent2"/>
              </a:buClr>
              <a:buSzPct val="80000"/>
              <a:buFont typeface="Arial"/>
              <a:buChar char="•"/>
              <a:defRPr sz="2900" b="0" i="0">
                <a:solidFill>
                  <a:srgbClr val="FFFFFF"/>
                </a:solidFill>
                <a:latin typeface="+mn-lt"/>
                <a:cs typeface="Vista Sans OT Reg"/>
              </a:defRPr>
            </a:lvl3pPr>
            <a:lvl4pPr marL="1945885" indent="-236492">
              <a:lnSpc>
                <a:spcPct val="100000"/>
              </a:lnSpc>
              <a:spcBef>
                <a:spcPts val="600"/>
              </a:spcBef>
              <a:spcAft>
                <a:spcPts val="600"/>
              </a:spcAft>
              <a:buClr>
                <a:schemeClr val="accent2"/>
              </a:buClr>
              <a:buSzPct val="80000"/>
              <a:buFont typeface="Arial"/>
              <a:buChar char="•"/>
              <a:defRPr sz="2900" b="0" i="0">
                <a:solidFill>
                  <a:srgbClr val="FFFFFF"/>
                </a:solidFill>
                <a:latin typeface="+mn-lt"/>
                <a:cs typeface="Vista Sans OT Reg"/>
              </a:defRPr>
            </a:lvl4pPr>
            <a:lvl5pPr marL="2631550" indent="-234905">
              <a:lnSpc>
                <a:spcPct val="100000"/>
              </a:lnSpc>
              <a:spcBef>
                <a:spcPts val="600"/>
              </a:spcBef>
              <a:spcAft>
                <a:spcPts val="600"/>
              </a:spcAft>
              <a:buClr>
                <a:schemeClr val="accent2"/>
              </a:buClr>
              <a:buSzPct val="80000"/>
              <a:buFont typeface="Arial"/>
              <a:buChar char="•"/>
              <a:defRPr sz="2900" b="0" i="0">
                <a:solidFill>
                  <a:srgbClr val="FFFFFF"/>
                </a:solidFill>
                <a:latin typeface="+mn-lt"/>
                <a:cs typeface="Vista Sans OT Reg"/>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1"/>
          </p:nvPr>
        </p:nvSpPr>
        <p:spPr>
          <a:xfrm>
            <a:off x="859536" y="7552944"/>
            <a:ext cx="12874752" cy="438912"/>
          </a:xfrm>
        </p:spPr>
        <p:txBody>
          <a:bodyPr/>
          <a:lstStyle/>
          <a:p>
            <a:endParaRPr lang="en-US" dirty="0">
              <a:latin typeface="Vista Sans OT Light"/>
            </a:endParaRPr>
          </a:p>
        </p:txBody>
      </p:sp>
      <p:sp>
        <p:nvSpPr>
          <p:cNvPr id="5" name="Picture Placeholder 4"/>
          <p:cNvSpPr>
            <a:spLocks noGrp="1"/>
          </p:cNvSpPr>
          <p:nvPr>
            <p:ph type="pic" sz="quarter" idx="12"/>
          </p:nvPr>
        </p:nvSpPr>
        <p:spPr>
          <a:xfrm>
            <a:off x="863006" y="2002536"/>
            <a:ext cx="6184900" cy="5486400"/>
          </a:xfrm>
          <a:effectLst>
            <a:outerShdw blurRad="50800" dist="38100" dir="2700000" algn="tl" rotWithShape="0">
              <a:srgbClr val="000000">
                <a:alpha val="43000"/>
              </a:srgbClr>
            </a:outerShdw>
          </a:effectLst>
        </p:spPr>
        <p:txBody>
          <a:bodyPr/>
          <a:lstStyle/>
          <a:p>
            <a:endParaRPr lang="en-US" dirty="0"/>
          </a:p>
        </p:txBody>
      </p:sp>
    </p:spTree>
    <p:extLst>
      <p:ext uri="{BB962C8B-B14F-4D97-AF65-F5344CB8AC3E}">
        <p14:creationId xmlns:p14="http://schemas.microsoft.com/office/powerpoint/2010/main" xmlns="" val="5186933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Gray">
    <p:spTree>
      <p:nvGrpSpPr>
        <p:cNvPr id="1" name=""/>
        <p:cNvGrpSpPr/>
        <p:nvPr/>
      </p:nvGrpSpPr>
      <p:grpSpPr>
        <a:xfrm>
          <a:off x="0" y="0"/>
          <a:ext cx="0" cy="0"/>
          <a:chOff x="0" y="0"/>
          <a:chExt cx="0" cy="0"/>
        </a:xfrm>
      </p:grpSpPr>
      <p:sp>
        <p:nvSpPr>
          <p:cNvPr id="2" name="Title 1"/>
          <p:cNvSpPr>
            <a:spLocks noGrp="1"/>
          </p:cNvSpPr>
          <p:nvPr>
            <p:ph type="title"/>
          </p:nvPr>
        </p:nvSpPr>
        <p:spPr>
          <a:xfrm>
            <a:off x="863002" y="629923"/>
            <a:ext cx="12874752" cy="800197"/>
          </a:xfrm>
        </p:spPr>
        <p:txBody>
          <a:bodyPr/>
          <a:lstStyle>
            <a:lvl1pPr>
              <a:defRPr sz="2900">
                <a:solidFill>
                  <a:schemeClr val="tx1"/>
                </a:solidFill>
              </a:defRPr>
            </a:lvl1pPr>
          </a:lstStyle>
          <a:p>
            <a:r>
              <a:rPr lang="en-US" dirty="0" smtClean="0"/>
              <a:t>Click to edit Master title style</a:t>
            </a:r>
            <a:endParaRPr lang="en-US" dirty="0"/>
          </a:p>
        </p:txBody>
      </p:sp>
      <p:sp>
        <p:nvSpPr>
          <p:cNvPr id="3" name="Footer Placeholder 2"/>
          <p:cNvSpPr>
            <a:spLocks noGrp="1"/>
          </p:cNvSpPr>
          <p:nvPr>
            <p:ph type="ftr" sz="quarter" idx="21"/>
          </p:nvPr>
        </p:nvSpPr>
        <p:spPr/>
        <p:txBody>
          <a:bodyPr/>
          <a:lstStyle>
            <a:lvl1pPr>
              <a:defRPr>
                <a:solidFill>
                  <a:schemeClr val="tx1"/>
                </a:solidFill>
              </a:defRPr>
            </a:lvl1pPr>
          </a:lstStyle>
          <a:p>
            <a:endParaRPr lang="en-US" dirty="0">
              <a:solidFill>
                <a:srgbClr val="FFFFFF"/>
              </a:solidFill>
              <a:latin typeface="Vista Sans OT Light"/>
            </a:endParaRPr>
          </a:p>
        </p:txBody>
      </p:sp>
      <p:sp>
        <p:nvSpPr>
          <p:cNvPr id="6" name="Chart Placeholder 5"/>
          <p:cNvSpPr>
            <a:spLocks noGrp="1"/>
          </p:cNvSpPr>
          <p:nvPr>
            <p:ph type="chart" sz="quarter" idx="22"/>
          </p:nvPr>
        </p:nvSpPr>
        <p:spPr>
          <a:xfrm>
            <a:off x="859536" y="1587500"/>
            <a:ext cx="12874752" cy="5829300"/>
          </a:xfrm>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xmlns="" val="31370604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Quote Gray">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780786" y="1230819"/>
            <a:ext cx="9068831" cy="5170262"/>
          </a:xfrm>
        </p:spPr>
        <p:txBody>
          <a:bodyPr anchor="ctr" anchorCtr="0">
            <a:normAutofit/>
          </a:bodyPr>
          <a:lstStyle>
            <a:lvl1pPr marL="119038" indent="-119038" algn="ctr">
              <a:defRPr sz="4500">
                <a:solidFill>
                  <a:srgbClr val="FFFFFF"/>
                </a:solidFill>
                <a:latin typeface="+mn-lt"/>
              </a:defRPr>
            </a:lvl1pPr>
            <a:lvl2pPr marL="119038" indent="-119038">
              <a:defRPr sz="4500">
                <a:solidFill>
                  <a:schemeClr val="bg2"/>
                </a:solidFill>
                <a:latin typeface="+mn-lt"/>
              </a:defRPr>
            </a:lvl2pPr>
            <a:lvl3pPr marL="119038" indent="-119038">
              <a:defRPr sz="4500">
                <a:solidFill>
                  <a:schemeClr val="bg2"/>
                </a:solidFill>
                <a:latin typeface="+mn-lt"/>
              </a:defRPr>
            </a:lvl3pPr>
            <a:lvl4pPr marL="119038" indent="-119038">
              <a:defRPr sz="4500">
                <a:solidFill>
                  <a:schemeClr val="bg2"/>
                </a:solidFill>
                <a:latin typeface="+mn-lt"/>
              </a:defRPr>
            </a:lvl4pPr>
            <a:lvl5pPr marL="119038" indent="-119038">
              <a:defRPr sz="4500">
                <a:solidFill>
                  <a:schemeClr val="bg2"/>
                </a:solidFill>
                <a:latin typeface="+mn-lt"/>
              </a:defRPr>
            </a:lvl5pPr>
          </a:lstStyle>
          <a:p>
            <a:pPr lvl="0"/>
            <a:r>
              <a:rPr lang="en-US" dirty="0" smtClean="0"/>
              <a:t>Click to edit Master text styles</a:t>
            </a:r>
          </a:p>
        </p:txBody>
      </p:sp>
      <p:sp>
        <p:nvSpPr>
          <p:cNvPr id="10" name="Text Placeholder 9"/>
          <p:cNvSpPr>
            <a:spLocks noGrp="1"/>
          </p:cNvSpPr>
          <p:nvPr>
            <p:ph type="body" sz="quarter" idx="11"/>
          </p:nvPr>
        </p:nvSpPr>
        <p:spPr>
          <a:xfrm>
            <a:off x="3032904" y="6530197"/>
            <a:ext cx="8564592" cy="914400"/>
          </a:xfrm>
        </p:spPr>
        <p:txBody>
          <a:bodyPr>
            <a:normAutofit/>
          </a:bodyPr>
          <a:lstStyle>
            <a:lvl1pPr algn="ctr">
              <a:defRPr sz="2000">
                <a:solidFill>
                  <a:srgbClr val="FFFFFF"/>
                </a:solidFill>
                <a:latin typeface="+mj-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en-US" dirty="0" smtClean="0"/>
              <a:t>Click to edit Master text styles</a:t>
            </a:r>
          </a:p>
        </p:txBody>
      </p:sp>
      <p:sp>
        <p:nvSpPr>
          <p:cNvPr id="9" name="Freeform 17"/>
          <p:cNvSpPr>
            <a:spLocks noEditPoints="1"/>
          </p:cNvSpPr>
          <p:nvPr userDrawn="1"/>
        </p:nvSpPr>
        <p:spPr bwMode="auto">
          <a:xfrm>
            <a:off x="0" y="0"/>
            <a:ext cx="14630400" cy="8229600"/>
          </a:xfrm>
          <a:custGeom>
            <a:avLst/>
            <a:gdLst>
              <a:gd name="T0" fmla="*/ 10779 w 10892"/>
              <a:gd name="T1" fmla="*/ 0 h 6130"/>
              <a:gd name="T2" fmla="*/ 114 w 10892"/>
              <a:gd name="T3" fmla="*/ 0 h 6130"/>
              <a:gd name="T4" fmla="*/ 0 w 10892"/>
              <a:gd name="T5" fmla="*/ 0 h 6130"/>
              <a:gd name="T6" fmla="*/ 0 w 10892"/>
              <a:gd name="T7" fmla="*/ 114 h 6130"/>
              <a:gd name="T8" fmla="*/ 0 w 10892"/>
              <a:gd name="T9" fmla="*/ 6017 h 6130"/>
              <a:gd name="T10" fmla="*/ 0 w 10892"/>
              <a:gd name="T11" fmla="*/ 6130 h 6130"/>
              <a:gd name="T12" fmla="*/ 114 w 10892"/>
              <a:gd name="T13" fmla="*/ 6130 h 6130"/>
              <a:gd name="T14" fmla="*/ 10779 w 10892"/>
              <a:gd name="T15" fmla="*/ 6130 h 6130"/>
              <a:gd name="T16" fmla="*/ 10892 w 10892"/>
              <a:gd name="T17" fmla="*/ 6130 h 6130"/>
              <a:gd name="T18" fmla="*/ 10892 w 10892"/>
              <a:gd name="T19" fmla="*/ 6017 h 6130"/>
              <a:gd name="T20" fmla="*/ 10892 w 10892"/>
              <a:gd name="T21" fmla="*/ 114 h 6130"/>
              <a:gd name="T22" fmla="*/ 10892 w 10892"/>
              <a:gd name="T23" fmla="*/ 0 h 6130"/>
              <a:gd name="T24" fmla="*/ 10779 w 10892"/>
              <a:gd name="T25" fmla="*/ 0 h 6130"/>
              <a:gd name="T26" fmla="*/ 10779 w 10892"/>
              <a:gd name="T27" fmla="*/ 6017 h 6130"/>
              <a:gd name="T28" fmla="*/ 114 w 10892"/>
              <a:gd name="T29" fmla="*/ 6017 h 6130"/>
              <a:gd name="T30" fmla="*/ 114 w 10892"/>
              <a:gd name="T31" fmla="*/ 114 h 6130"/>
              <a:gd name="T32" fmla="*/ 10779 w 10892"/>
              <a:gd name="T33" fmla="*/ 114 h 6130"/>
              <a:gd name="T34" fmla="*/ 10779 w 10892"/>
              <a:gd name="T35" fmla="*/ 6017 h 6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92" h="6130">
                <a:moveTo>
                  <a:pt x="10779" y="0"/>
                </a:moveTo>
                <a:lnTo>
                  <a:pt x="114" y="0"/>
                </a:lnTo>
                <a:lnTo>
                  <a:pt x="0" y="0"/>
                </a:lnTo>
                <a:lnTo>
                  <a:pt x="0" y="114"/>
                </a:lnTo>
                <a:lnTo>
                  <a:pt x="0" y="6017"/>
                </a:lnTo>
                <a:lnTo>
                  <a:pt x="0" y="6130"/>
                </a:lnTo>
                <a:lnTo>
                  <a:pt x="114" y="6130"/>
                </a:lnTo>
                <a:lnTo>
                  <a:pt x="10779" y="6130"/>
                </a:lnTo>
                <a:lnTo>
                  <a:pt x="10892" y="6130"/>
                </a:lnTo>
                <a:lnTo>
                  <a:pt x="10892" y="6017"/>
                </a:lnTo>
                <a:lnTo>
                  <a:pt x="10892" y="114"/>
                </a:lnTo>
                <a:lnTo>
                  <a:pt x="10892" y="0"/>
                </a:lnTo>
                <a:lnTo>
                  <a:pt x="10779" y="0"/>
                </a:lnTo>
                <a:close/>
                <a:moveTo>
                  <a:pt x="10779" y="6017"/>
                </a:moveTo>
                <a:lnTo>
                  <a:pt x="114" y="6017"/>
                </a:lnTo>
                <a:lnTo>
                  <a:pt x="114" y="114"/>
                </a:lnTo>
                <a:lnTo>
                  <a:pt x="10779" y="114"/>
                </a:lnTo>
                <a:lnTo>
                  <a:pt x="10779" y="6017"/>
                </a:lnTo>
                <a:close/>
              </a:path>
            </a:pathLst>
          </a:custGeom>
          <a:solidFill>
            <a:srgbClr val="000000">
              <a:alpha val="20000"/>
            </a:srgbClr>
          </a:solidFill>
          <a:ln w="15875" cap="flat">
            <a:noFill/>
            <a:prstDash val="solid"/>
            <a:miter lim="800000"/>
            <a:headEnd/>
            <a:tailEnd/>
          </a:ln>
        </p:spPr>
        <p:txBody>
          <a:bodyPr vert="horz" wrap="square" lIns="91423" tIns="45710" rIns="91423" bIns="45710" numCol="1" anchor="t" anchorCtr="0" compatLnSpc="1">
            <a:prstTxWarp prst="textNoShape">
              <a:avLst/>
            </a:prstTxWarp>
            <a:normAutofit/>
          </a:bodyPr>
          <a:lstStyle/>
          <a:p>
            <a:pPr defTabSz="1282493"/>
            <a:endParaRPr lang="en-US">
              <a:solidFill>
                <a:srgbClr val="FFFFFF"/>
              </a:solidFill>
              <a:latin typeface="Vista Sans OT Light"/>
            </a:endParaRPr>
          </a:p>
        </p:txBody>
      </p:sp>
    </p:spTree>
    <p:extLst>
      <p:ext uri="{BB962C8B-B14F-4D97-AF65-F5344CB8AC3E}">
        <p14:creationId xmlns:p14="http://schemas.microsoft.com/office/powerpoint/2010/main" xmlns="" val="25259749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solidFill>
          <a:schemeClr val="accent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780786" y="1230819"/>
            <a:ext cx="9068831" cy="5170262"/>
          </a:xfrm>
        </p:spPr>
        <p:txBody>
          <a:bodyPr anchor="ctr" anchorCtr="0">
            <a:normAutofit/>
          </a:bodyPr>
          <a:lstStyle>
            <a:lvl1pPr marL="119038" indent="-119038" algn="ctr">
              <a:defRPr sz="4500">
                <a:solidFill>
                  <a:schemeClr val="tx1"/>
                </a:solidFill>
                <a:latin typeface="+mn-lt"/>
              </a:defRPr>
            </a:lvl1pPr>
            <a:lvl2pPr marL="119038" indent="-119038">
              <a:defRPr sz="4500">
                <a:solidFill>
                  <a:schemeClr val="bg2"/>
                </a:solidFill>
                <a:latin typeface="+mn-lt"/>
              </a:defRPr>
            </a:lvl2pPr>
            <a:lvl3pPr marL="119038" indent="-119038">
              <a:defRPr sz="4500">
                <a:solidFill>
                  <a:schemeClr val="bg2"/>
                </a:solidFill>
                <a:latin typeface="+mn-lt"/>
              </a:defRPr>
            </a:lvl3pPr>
            <a:lvl4pPr marL="119038" indent="-119038">
              <a:defRPr sz="4500">
                <a:solidFill>
                  <a:schemeClr val="bg2"/>
                </a:solidFill>
                <a:latin typeface="+mn-lt"/>
              </a:defRPr>
            </a:lvl4pPr>
            <a:lvl5pPr marL="119038" indent="-119038">
              <a:defRPr sz="4500">
                <a:solidFill>
                  <a:schemeClr val="bg2"/>
                </a:solidFill>
                <a:latin typeface="+mn-lt"/>
              </a:defRPr>
            </a:lvl5pPr>
          </a:lstStyle>
          <a:p>
            <a:pPr lvl="0"/>
            <a:r>
              <a:rPr lang="en-US" dirty="0" smtClean="0"/>
              <a:t>Click to edit Master text styles</a:t>
            </a:r>
          </a:p>
        </p:txBody>
      </p:sp>
      <p:sp>
        <p:nvSpPr>
          <p:cNvPr id="10" name="Text Placeholder 9"/>
          <p:cNvSpPr>
            <a:spLocks noGrp="1"/>
          </p:cNvSpPr>
          <p:nvPr>
            <p:ph type="body" sz="quarter" idx="11"/>
          </p:nvPr>
        </p:nvSpPr>
        <p:spPr>
          <a:xfrm>
            <a:off x="3032904" y="6530197"/>
            <a:ext cx="8564592" cy="914400"/>
          </a:xfrm>
        </p:spPr>
        <p:txBody>
          <a:bodyPr>
            <a:normAutofit/>
          </a:bodyPr>
          <a:lstStyle>
            <a:lvl1pPr algn="ctr">
              <a:defRPr sz="2000">
                <a:solidFill>
                  <a:schemeClr val="tx1"/>
                </a:solidFill>
                <a:latin typeface="+mj-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en-US" dirty="0" smtClean="0"/>
              <a:t>Click to edit Master text styles</a:t>
            </a:r>
          </a:p>
        </p:txBody>
      </p:sp>
      <p:sp>
        <p:nvSpPr>
          <p:cNvPr id="8" name="Freeform 17"/>
          <p:cNvSpPr>
            <a:spLocks noEditPoints="1"/>
          </p:cNvSpPr>
          <p:nvPr userDrawn="1"/>
        </p:nvSpPr>
        <p:spPr bwMode="auto">
          <a:xfrm>
            <a:off x="0" y="0"/>
            <a:ext cx="14630400" cy="8229600"/>
          </a:xfrm>
          <a:custGeom>
            <a:avLst/>
            <a:gdLst>
              <a:gd name="T0" fmla="*/ 10779 w 10892"/>
              <a:gd name="T1" fmla="*/ 0 h 6130"/>
              <a:gd name="T2" fmla="*/ 114 w 10892"/>
              <a:gd name="T3" fmla="*/ 0 h 6130"/>
              <a:gd name="T4" fmla="*/ 0 w 10892"/>
              <a:gd name="T5" fmla="*/ 0 h 6130"/>
              <a:gd name="T6" fmla="*/ 0 w 10892"/>
              <a:gd name="T7" fmla="*/ 114 h 6130"/>
              <a:gd name="T8" fmla="*/ 0 w 10892"/>
              <a:gd name="T9" fmla="*/ 6017 h 6130"/>
              <a:gd name="T10" fmla="*/ 0 w 10892"/>
              <a:gd name="T11" fmla="*/ 6130 h 6130"/>
              <a:gd name="T12" fmla="*/ 114 w 10892"/>
              <a:gd name="T13" fmla="*/ 6130 h 6130"/>
              <a:gd name="T14" fmla="*/ 10779 w 10892"/>
              <a:gd name="T15" fmla="*/ 6130 h 6130"/>
              <a:gd name="T16" fmla="*/ 10892 w 10892"/>
              <a:gd name="T17" fmla="*/ 6130 h 6130"/>
              <a:gd name="T18" fmla="*/ 10892 w 10892"/>
              <a:gd name="T19" fmla="*/ 6017 h 6130"/>
              <a:gd name="T20" fmla="*/ 10892 w 10892"/>
              <a:gd name="T21" fmla="*/ 114 h 6130"/>
              <a:gd name="T22" fmla="*/ 10892 w 10892"/>
              <a:gd name="T23" fmla="*/ 0 h 6130"/>
              <a:gd name="T24" fmla="*/ 10779 w 10892"/>
              <a:gd name="T25" fmla="*/ 0 h 6130"/>
              <a:gd name="T26" fmla="*/ 10779 w 10892"/>
              <a:gd name="T27" fmla="*/ 6017 h 6130"/>
              <a:gd name="T28" fmla="*/ 114 w 10892"/>
              <a:gd name="T29" fmla="*/ 6017 h 6130"/>
              <a:gd name="T30" fmla="*/ 114 w 10892"/>
              <a:gd name="T31" fmla="*/ 114 h 6130"/>
              <a:gd name="T32" fmla="*/ 10779 w 10892"/>
              <a:gd name="T33" fmla="*/ 114 h 6130"/>
              <a:gd name="T34" fmla="*/ 10779 w 10892"/>
              <a:gd name="T35" fmla="*/ 6017 h 6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92" h="6130">
                <a:moveTo>
                  <a:pt x="10779" y="0"/>
                </a:moveTo>
                <a:lnTo>
                  <a:pt x="114" y="0"/>
                </a:lnTo>
                <a:lnTo>
                  <a:pt x="0" y="0"/>
                </a:lnTo>
                <a:lnTo>
                  <a:pt x="0" y="114"/>
                </a:lnTo>
                <a:lnTo>
                  <a:pt x="0" y="6017"/>
                </a:lnTo>
                <a:lnTo>
                  <a:pt x="0" y="6130"/>
                </a:lnTo>
                <a:lnTo>
                  <a:pt x="114" y="6130"/>
                </a:lnTo>
                <a:lnTo>
                  <a:pt x="10779" y="6130"/>
                </a:lnTo>
                <a:lnTo>
                  <a:pt x="10892" y="6130"/>
                </a:lnTo>
                <a:lnTo>
                  <a:pt x="10892" y="6017"/>
                </a:lnTo>
                <a:lnTo>
                  <a:pt x="10892" y="114"/>
                </a:lnTo>
                <a:lnTo>
                  <a:pt x="10892" y="0"/>
                </a:lnTo>
                <a:lnTo>
                  <a:pt x="10779" y="0"/>
                </a:lnTo>
                <a:close/>
                <a:moveTo>
                  <a:pt x="10779" y="6017"/>
                </a:moveTo>
                <a:lnTo>
                  <a:pt x="114" y="6017"/>
                </a:lnTo>
                <a:lnTo>
                  <a:pt x="114" y="114"/>
                </a:lnTo>
                <a:lnTo>
                  <a:pt x="10779" y="114"/>
                </a:lnTo>
                <a:lnTo>
                  <a:pt x="10779" y="6017"/>
                </a:lnTo>
                <a:close/>
              </a:path>
            </a:pathLst>
          </a:custGeom>
          <a:solidFill>
            <a:srgbClr val="000000">
              <a:alpha val="20000"/>
            </a:srgbClr>
          </a:solidFill>
          <a:ln w="15875" cap="flat">
            <a:noFill/>
            <a:prstDash val="solid"/>
            <a:miter lim="800000"/>
            <a:headEnd/>
            <a:tailEnd/>
          </a:ln>
        </p:spPr>
        <p:txBody>
          <a:bodyPr vert="horz" wrap="square" lIns="91423" tIns="45710" rIns="91423" bIns="45710" numCol="1" anchor="t" anchorCtr="0" compatLnSpc="1">
            <a:prstTxWarp prst="textNoShape">
              <a:avLst/>
            </a:prstTxWarp>
            <a:normAutofit/>
          </a:bodyPr>
          <a:lstStyle/>
          <a:p>
            <a:pPr defTabSz="1282493"/>
            <a:endParaRPr lang="en-US">
              <a:solidFill>
                <a:srgbClr val="FFFFFF"/>
              </a:solidFill>
              <a:latin typeface="Vista Sans OT Light"/>
            </a:endParaRPr>
          </a:p>
        </p:txBody>
      </p:sp>
    </p:spTree>
    <p:extLst>
      <p:ext uri="{BB962C8B-B14F-4D97-AF65-F5344CB8AC3E}">
        <p14:creationId xmlns:p14="http://schemas.microsoft.com/office/powerpoint/2010/main" xmlns="" val="40025223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line Only Blue">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63002" y="632366"/>
            <a:ext cx="12874752" cy="800197"/>
          </a:xfrm>
        </p:spPr>
        <p:txBody>
          <a:bodyPr anchor="t"/>
          <a:lstStyle>
            <a:lvl1pPr>
              <a:defRPr>
                <a:solidFill>
                  <a:schemeClr val="tx1"/>
                </a:solidFill>
              </a:defRPr>
            </a:lvl1pPr>
          </a:lstStyle>
          <a:p>
            <a:r>
              <a:rPr lang="en-US" dirty="0" smtClean="0"/>
              <a:t>Click to edit Master title style</a:t>
            </a:r>
            <a:endParaRPr lang="en-US" dirty="0"/>
          </a:p>
        </p:txBody>
      </p:sp>
      <p:sp>
        <p:nvSpPr>
          <p:cNvPr id="2" name="Footer Placeholder 1"/>
          <p:cNvSpPr>
            <a:spLocks noGrp="1"/>
          </p:cNvSpPr>
          <p:nvPr>
            <p:ph type="ftr" sz="quarter" idx="10"/>
          </p:nvPr>
        </p:nvSpPr>
        <p:spPr/>
        <p:txBody>
          <a:bodyPr/>
          <a:lstStyle>
            <a:lvl1pPr>
              <a:defRPr>
                <a:solidFill>
                  <a:schemeClr val="tx1"/>
                </a:solidFill>
              </a:defRPr>
            </a:lvl1pPr>
          </a:lstStyle>
          <a:p>
            <a:endParaRPr lang="en-US" dirty="0">
              <a:solidFill>
                <a:srgbClr val="FFFFFF"/>
              </a:solidFill>
              <a:latin typeface="Vista Sans OT Light"/>
            </a:endParaRPr>
          </a:p>
        </p:txBody>
      </p:sp>
    </p:spTree>
    <p:extLst>
      <p:ext uri="{BB962C8B-B14F-4D97-AF65-F5344CB8AC3E}">
        <p14:creationId xmlns:p14="http://schemas.microsoft.com/office/powerpoint/2010/main" xmlns="" val="15603981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eadline Only Gray">
    <p:spTree>
      <p:nvGrpSpPr>
        <p:cNvPr id="1" name=""/>
        <p:cNvGrpSpPr/>
        <p:nvPr/>
      </p:nvGrpSpPr>
      <p:grpSpPr>
        <a:xfrm>
          <a:off x="0" y="0"/>
          <a:ext cx="0" cy="0"/>
          <a:chOff x="0" y="0"/>
          <a:chExt cx="0" cy="0"/>
        </a:xfrm>
      </p:grpSpPr>
      <p:sp>
        <p:nvSpPr>
          <p:cNvPr id="4" name="Title 1"/>
          <p:cNvSpPr>
            <a:spLocks noGrp="1"/>
          </p:cNvSpPr>
          <p:nvPr>
            <p:ph type="title"/>
          </p:nvPr>
        </p:nvSpPr>
        <p:spPr>
          <a:xfrm>
            <a:off x="863002" y="632366"/>
            <a:ext cx="12874752" cy="800197"/>
          </a:xfrm>
        </p:spPr>
        <p:txBody>
          <a:bodyPr anchor="t">
            <a:noAutofit/>
          </a:bodyPr>
          <a:lstStyle>
            <a:lvl1pPr>
              <a:defRPr>
                <a:solidFill>
                  <a:srgbClr val="FFFFFF"/>
                </a:solidFill>
              </a:defRPr>
            </a:lvl1pPr>
          </a:lstStyle>
          <a:p>
            <a:r>
              <a:rPr lang="en-US" dirty="0" smtClean="0"/>
              <a:t>Click to edit Master title style</a:t>
            </a:r>
            <a:endParaRPr lang="en-US" dirty="0"/>
          </a:p>
        </p:txBody>
      </p:sp>
      <p:sp>
        <p:nvSpPr>
          <p:cNvPr id="2" name="Footer Placeholder 1"/>
          <p:cNvSpPr>
            <a:spLocks noGrp="1"/>
          </p:cNvSpPr>
          <p:nvPr>
            <p:ph type="ftr" sz="quarter" idx="10"/>
          </p:nvPr>
        </p:nvSpPr>
        <p:spPr/>
        <p:txBody>
          <a:bodyPr/>
          <a:lstStyle/>
          <a:p>
            <a:endParaRPr lang="en-US" dirty="0">
              <a:latin typeface="Vista Sans OT Light"/>
            </a:endParaRPr>
          </a:p>
        </p:txBody>
      </p:sp>
    </p:spTree>
    <p:extLst>
      <p:ext uri="{BB962C8B-B14F-4D97-AF65-F5344CB8AC3E}">
        <p14:creationId xmlns:p14="http://schemas.microsoft.com/office/powerpoint/2010/main" xmlns="" val="27023532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meline Photo Opener x2">
    <p:bg>
      <p:bgPr>
        <a:solidFill>
          <a:schemeClr val="accent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859536" y="825501"/>
            <a:ext cx="6239764" cy="5397500"/>
          </a:xfrm>
        </p:spPr>
        <p:txBody>
          <a:bodyPr/>
          <a:lstStyle/>
          <a:p>
            <a:endParaRPr lang="en-US" dirty="0"/>
          </a:p>
        </p:txBody>
      </p:sp>
      <p:sp>
        <p:nvSpPr>
          <p:cNvPr id="2" name="Title 1"/>
          <p:cNvSpPr>
            <a:spLocks noGrp="1"/>
          </p:cNvSpPr>
          <p:nvPr>
            <p:ph type="ctrTitle"/>
          </p:nvPr>
        </p:nvSpPr>
        <p:spPr>
          <a:xfrm>
            <a:off x="859536" y="6489700"/>
            <a:ext cx="12873258" cy="703490"/>
          </a:xfrm>
        </p:spPr>
        <p:txBody>
          <a:bodyPr anchor="b" anchorCtr="0"/>
          <a:lstStyle>
            <a:lvl1pPr>
              <a:defRPr sz="4500" baseline="0">
                <a:solidFill>
                  <a:schemeClr val="tx1"/>
                </a:solidFill>
              </a:defRPr>
            </a:lvl1pPr>
          </a:lstStyle>
          <a:p>
            <a:endParaRPr lang="en-US" dirty="0"/>
          </a:p>
        </p:txBody>
      </p:sp>
      <p:sp>
        <p:nvSpPr>
          <p:cNvPr id="8" name="Subtitle 2"/>
          <p:cNvSpPr>
            <a:spLocks noGrp="1"/>
          </p:cNvSpPr>
          <p:nvPr>
            <p:ph type="subTitle" idx="1"/>
          </p:nvPr>
        </p:nvSpPr>
        <p:spPr>
          <a:xfrm>
            <a:off x="859536" y="7237985"/>
            <a:ext cx="12874752" cy="509016"/>
          </a:xfrm>
          <a:ln>
            <a:noFill/>
          </a:ln>
        </p:spPr>
        <p:txBody>
          <a:bodyPr/>
          <a:lstStyle>
            <a:lvl1pPr marL="0" marR="0" indent="0" algn="l" defTabSz="1282595" rtl="0" eaLnBrk="1" fontAlgn="auto" latinLnBrk="0" hangingPunct="1">
              <a:lnSpc>
                <a:spcPct val="100000"/>
              </a:lnSpc>
              <a:spcBef>
                <a:spcPts val="1298"/>
              </a:spcBef>
              <a:spcAft>
                <a:spcPts val="432"/>
              </a:spcAft>
              <a:buClr>
                <a:schemeClr val="accent1"/>
              </a:buClr>
              <a:buSzTx/>
              <a:buFont typeface="Arial" pitchFamily="34" charset="0"/>
              <a:buNone/>
              <a:tabLst/>
              <a:defRPr sz="2600">
                <a:solidFill>
                  <a:schemeClr val="tx1"/>
                </a:solidFill>
              </a:defRPr>
            </a:lvl1pPr>
            <a:lvl2pPr marL="641296" indent="0" algn="ctr">
              <a:buNone/>
              <a:defRPr>
                <a:solidFill>
                  <a:schemeClr val="tx1">
                    <a:tint val="75000"/>
                  </a:schemeClr>
                </a:solidFill>
              </a:defRPr>
            </a:lvl2pPr>
            <a:lvl3pPr marL="1282595" indent="0" algn="ctr">
              <a:buNone/>
              <a:defRPr>
                <a:solidFill>
                  <a:schemeClr val="tx1">
                    <a:tint val="75000"/>
                  </a:schemeClr>
                </a:solidFill>
              </a:defRPr>
            </a:lvl3pPr>
            <a:lvl4pPr marL="1923894" indent="0" algn="ctr">
              <a:buNone/>
              <a:defRPr>
                <a:solidFill>
                  <a:schemeClr val="tx1">
                    <a:tint val="75000"/>
                  </a:schemeClr>
                </a:solidFill>
              </a:defRPr>
            </a:lvl4pPr>
            <a:lvl5pPr marL="2565190" indent="0" algn="ctr">
              <a:buNone/>
              <a:defRPr>
                <a:solidFill>
                  <a:schemeClr val="tx1">
                    <a:tint val="75000"/>
                  </a:schemeClr>
                </a:solidFill>
              </a:defRPr>
            </a:lvl5pPr>
            <a:lvl6pPr marL="3206490" indent="0" algn="ctr">
              <a:buNone/>
              <a:defRPr>
                <a:solidFill>
                  <a:schemeClr val="tx1">
                    <a:tint val="75000"/>
                  </a:schemeClr>
                </a:solidFill>
              </a:defRPr>
            </a:lvl6pPr>
            <a:lvl7pPr marL="3847784" indent="0" algn="ctr">
              <a:buNone/>
              <a:defRPr>
                <a:solidFill>
                  <a:schemeClr val="tx1">
                    <a:tint val="75000"/>
                  </a:schemeClr>
                </a:solidFill>
              </a:defRPr>
            </a:lvl7pPr>
            <a:lvl8pPr marL="4489079" indent="0" algn="ctr">
              <a:buNone/>
              <a:defRPr>
                <a:solidFill>
                  <a:schemeClr val="tx1">
                    <a:tint val="75000"/>
                  </a:schemeClr>
                </a:solidFill>
              </a:defRPr>
            </a:lvl8pPr>
            <a:lvl9pPr marL="5130382" indent="0" algn="ctr">
              <a:buNone/>
              <a:defRPr>
                <a:solidFill>
                  <a:schemeClr val="tx1">
                    <a:tint val="75000"/>
                  </a:schemeClr>
                </a:solidFill>
              </a:defRPr>
            </a:lvl9pPr>
          </a:lstStyle>
          <a:p>
            <a:endParaRPr lang="en-US" dirty="0" smtClean="0"/>
          </a:p>
        </p:txBody>
      </p:sp>
      <p:sp>
        <p:nvSpPr>
          <p:cNvPr id="5" name="Picture Placeholder 3"/>
          <p:cNvSpPr>
            <a:spLocks noGrp="1"/>
          </p:cNvSpPr>
          <p:nvPr>
            <p:ph type="pic" sz="quarter" idx="11"/>
          </p:nvPr>
        </p:nvSpPr>
        <p:spPr>
          <a:xfrm>
            <a:off x="7514337" y="825501"/>
            <a:ext cx="6239764" cy="5397500"/>
          </a:xfrm>
        </p:spPr>
        <p:txBody>
          <a:bodyPr/>
          <a:lstStyle/>
          <a:p>
            <a:endParaRPr lang="en-US" dirty="0"/>
          </a:p>
        </p:txBody>
      </p:sp>
    </p:spTree>
    <p:extLst>
      <p:ext uri="{BB962C8B-B14F-4D97-AF65-F5344CB8AC3E}">
        <p14:creationId xmlns:p14="http://schemas.microsoft.com/office/powerpoint/2010/main" xmlns="" val="21316124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Blue">
    <p:bg>
      <p:bgPr>
        <a:solidFill>
          <a:schemeClr val="accent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latin typeface="Vista Sans OT Light"/>
            </a:endParaRPr>
          </a:p>
        </p:txBody>
      </p:sp>
    </p:spTree>
    <p:extLst>
      <p:ext uri="{BB962C8B-B14F-4D97-AF65-F5344CB8AC3E}">
        <p14:creationId xmlns:p14="http://schemas.microsoft.com/office/powerpoint/2010/main" xmlns="" val="14834137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Gray">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latin typeface="Vista Sans OT Light"/>
            </a:endParaRPr>
          </a:p>
        </p:txBody>
      </p:sp>
    </p:spTree>
    <p:extLst>
      <p:ext uri="{BB962C8B-B14F-4D97-AF65-F5344CB8AC3E}">
        <p14:creationId xmlns:p14="http://schemas.microsoft.com/office/powerpoint/2010/main" xmlns="" val="16610827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reaker Red Binoculars">
    <p:bg>
      <p:bgPr>
        <a:solidFill>
          <a:srgbClr val="DD4E3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5046" y="4549471"/>
            <a:ext cx="12869061" cy="1634491"/>
          </a:xfrm>
        </p:spPr>
        <p:txBody>
          <a:bodyPr anchor="t">
            <a:normAutofit/>
          </a:bodyPr>
          <a:lstStyle>
            <a:lvl1pPr algn="ctr">
              <a:defRPr sz="4500" b="0" cap="none" baseline="0">
                <a:solidFill>
                  <a:srgbClr val="FFFFFF"/>
                </a:solidFill>
                <a:latin typeface="+mj-lt"/>
              </a:defRPr>
            </a:lvl1pPr>
          </a:lstStyle>
          <a:p>
            <a:endParaRPr lang="en-US" dirty="0"/>
          </a:p>
        </p:txBody>
      </p:sp>
      <p:pic>
        <p:nvPicPr>
          <p:cNvPr id="7" name="Picture 6"/>
          <p:cNvPicPr>
            <a:picLocks noChangeAspect="1"/>
          </p:cNvPicPr>
          <p:nvPr userDrawn="1"/>
        </p:nvPicPr>
        <p:blipFill>
          <a:blip r:embed="rId2" cstate="print"/>
          <a:stretch>
            <a:fillRect/>
          </a:stretch>
        </p:blipFill>
        <p:spPr>
          <a:xfrm>
            <a:off x="5553077" y="1628777"/>
            <a:ext cx="3524250" cy="2790826"/>
          </a:xfrm>
          <a:prstGeom prst="rect">
            <a:avLst/>
          </a:prstGeom>
        </p:spPr>
      </p:pic>
    </p:spTree>
    <p:extLst>
      <p:ext uri="{BB962C8B-B14F-4D97-AF65-F5344CB8AC3E}">
        <p14:creationId xmlns:p14="http://schemas.microsoft.com/office/powerpoint/2010/main" xmlns="" val="13371059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reaker Gold Peopl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5046" y="4549471"/>
            <a:ext cx="12869061" cy="1634491"/>
          </a:xfrm>
        </p:spPr>
        <p:txBody>
          <a:bodyPr anchor="t">
            <a:normAutofit/>
          </a:bodyPr>
          <a:lstStyle>
            <a:lvl1pPr algn="ctr">
              <a:defRPr sz="4500" b="0" cap="none" baseline="0">
                <a:solidFill>
                  <a:srgbClr val="FFFFFF"/>
                </a:solidFill>
                <a:latin typeface="+mj-lt"/>
              </a:defRPr>
            </a:lvl1pPr>
          </a:lstStyle>
          <a:p>
            <a:endParaRPr lang="en-US" dirty="0"/>
          </a:p>
        </p:txBody>
      </p:sp>
      <p:pic>
        <p:nvPicPr>
          <p:cNvPr id="7" name="Picture 6"/>
          <p:cNvPicPr>
            <a:picLocks noChangeAspect="1"/>
          </p:cNvPicPr>
          <p:nvPr userDrawn="1"/>
        </p:nvPicPr>
        <p:blipFill>
          <a:blip r:embed="rId2" cstate="print"/>
          <a:stretch>
            <a:fillRect/>
          </a:stretch>
        </p:blipFill>
        <p:spPr>
          <a:xfrm>
            <a:off x="5553077" y="1628777"/>
            <a:ext cx="3524250" cy="2790826"/>
          </a:xfrm>
          <a:prstGeom prst="rect">
            <a:avLst/>
          </a:prstGeom>
        </p:spPr>
      </p:pic>
    </p:spTree>
    <p:extLst>
      <p:ext uri="{BB962C8B-B14F-4D97-AF65-F5344CB8AC3E}">
        <p14:creationId xmlns:p14="http://schemas.microsoft.com/office/powerpoint/2010/main" xmlns="" val="24057277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reaker Lt Blue Tool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5046" y="4549471"/>
            <a:ext cx="12869061" cy="1634491"/>
          </a:xfrm>
        </p:spPr>
        <p:txBody>
          <a:bodyPr anchor="t">
            <a:normAutofit/>
          </a:bodyPr>
          <a:lstStyle>
            <a:lvl1pPr algn="ctr">
              <a:defRPr sz="4500" b="0" cap="none" baseline="0">
                <a:solidFill>
                  <a:srgbClr val="FFFFFF"/>
                </a:solidFill>
                <a:latin typeface="+mj-lt"/>
              </a:defRPr>
            </a:lvl1pPr>
          </a:lstStyle>
          <a:p>
            <a:endParaRPr lang="en-US" dirty="0"/>
          </a:p>
        </p:txBody>
      </p:sp>
      <p:pic>
        <p:nvPicPr>
          <p:cNvPr id="7" name="Picture 6"/>
          <p:cNvPicPr>
            <a:picLocks noChangeAspect="1"/>
          </p:cNvPicPr>
          <p:nvPr userDrawn="1"/>
        </p:nvPicPr>
        <p:blipFill>
          <a:blip r:embed="rId2" cstate="print"/>
          <a:stretch>
            <a:fillRect/>
          </a:stretch>
        </p:blipFill>
        <p:spPr>
          <a:xfrm>
            <a:off x="5553077" y="1628777"/>
            <a:ext cx="3524250" cy="2790826"/>
          </a:xfrm>
          <a:prstGeom prst="rect">
            <a:avLst/>
          </a:prstGeom>
        </p:spPr>
      </p:pic>
    </p:spTree>
    <p:extLst>
      <p:ext uri="{BB962C8B-B14F-4D97-AF65-F5344CB8AC3E}">
        <p14:creationId xmlns:p14="http://schemas.microsoft.com/office/powerpoint/2010/main" xmlns="" val="2142351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reaker Green Checkmark">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5046" y="4549471"/>
            <a:ext cx="12869061" cy="1634491"/>
          </a:xfrm>
        </p:spPr>
        <p:txBody>
          <a:bodyPr anchor="t">
            <a:normAutofit/>
          </a:bodyPr>
          <a:lstStyle>
            <a:lvl1pPr algn="ctr">
              <a:defRPr sz="4500" b="0" cap="none" baseline="0">
                <a:solidFill>
                  <a:srgbClr val="FFFFFF"/>
                </a:solidFill>
                <a:latin typeface="+mj-lt"/>
              </a:defRPr>
            </a:lvl1pPr>
          </a:lstStyle>
          <a:p>
            <a:endParaRPr lang="en-US" dirty="0"/>
          </a:p>
        </p:txBody>
      </p:sp>
      <p:pic>
        <p:nvPicPr>
          <p:cNvPr id="7" name="Picture 6"/>
          <p:cNvPicPr>
            <a:picLocks noChangeAspect="1"/>
          </p:cNvPicPr>
          <p:nvPr userDrawn="1"/>
        </p:nvPicPr>
        <p:blipFill>
          <a:blip r:embed="rId2" cstate="print"/>
          <a:stretch>
            <a:fillRect/>
          </a:stretch>
        </p:blipFill>
        <p:spPr>
          <a:xfrm>
            <a:off x="5553077" y="1628777"/>
            <a:ext cx="3524250" cy="2790826"/>
          </a:xfrm>
          <a:prstGeom prst="rect">
            <a:avLst/>
          </a:prstGeom>
        </p:spPr>
      </p:pic>
    </p:spTree>
    <p:extLst>
      <p:ext uri="{BB962C8B-B14F-4D97-AF65-F5344CB8AC3E}">
        <p14:creationId xmlns:p14="http://schemas.microsoft.com/office/powerpoint/2010/main" xmlns="" val="9793681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reaker Purple Compass">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5046" y="4549471"/>
            <a:ext cx="12869061" cy="1634491"/>
          </a:xfrm>
        </p:spPr>
        <p:txBody>
          <a:bodyPr anchor="t">
            <a:normAutofit/>
          </a:bodyPr>
          <a:lstStyle>
            <a:lvl1pPr algn="ctr">
              <a:defRPr sz="4500" b="0" cap="none" baseline="0">
                <a:solidFill>
                  <a:srgbClr val="FFFFFF"/>
                </a:solidFill>
                <a:latin typeface="+mj-lt"/>
              </a:defRPr>
            </a:lvl1pPr>
          </a:lstStyle>
          <a:p>
            <a:endParaRPr lang="en-US" dirty="0"/>
          </a:p>
        </p:txBody>
      </p:sp>
      <p:pic>
        <p:nvPicPr>
          <p:cNvPr id="7" name="Picture 6"/>
          <p:cNvPicPr>
            <a:picLocks noChangeAspect="1"/>
          </p:cNvPicPr>
          <p:nvPr userDrawn="1"/>
        </p:nvPicPr>
        <p:blipFill>
          <a:blip r:embed="rId2" cstate="print"/>
          <a:stretch>
            <a:fillRect/>
          </a:stretch>
        </p:blipFill>
        <p:spPr>
          <a:xfrm>
            <a:off x="5553077" y="1628777"/>
            <a:ext cx="3524250" cy="2790826"/>
          </a:xfrm>
          <a:prstGeom prst="rect">
            <a:avLst/>
          </a:prstGeom>
        </p:spPr>
      </p:pic>
    </p:spTree>
    <p:extLst>
      <p:ext uri="{BB962C8B-B14F-4D97-AF65-F5344CB8AC3E}">
        <p14:creationId xmlns:p14="http://schemas.microsoft.com/office/powerpoint/2010/main" xmlns="" val="15038138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reaker Blue Lighbulb">
    <p:bg>
      <p:bgPr>
        <a:solidFill>
          <a:schemeClr val="accent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885046" y="4549471"/>
            <a:ext cx="12869061" cy="1634491"/>
          </a:xfrm>
        </p:spPr>
        <p:txBody>
          <a:bodyPr anchor="t">
            <a:normAutofit/>
          </a:bodyPr>
          <a:lstStyle>
            <a:lvl1pPr algn="ctr">
              <a:defRPr sz="4500" b="0" cap="none" baseline="0">
                <a:solidFill>
                  <a:srgbClr val="FFFFFF"/>
                </a:solidFill>
                <a:latin typeface="+mj-lt"/>
              </a:defRPr>
            </a:lvl1pPr>
          </a:lstStyle>
          <a:p>
            <a:endParaRPr lang="en-US" dirty="0"/>
          </a:p>
        </p:txBody>
      </p:sp>
      <p:pic>
        <p:nvPicPr>
          <p:cNvPr id="7" name="Picture 6"/>
          <p:cNvPicPr>
            <a:picLocks noChangeAspect="1"/>
          </p:cNvPicPr>
          <p:nvPr userDrawn="1"/>
        </p:nvPicPr>
        <p:blipFill>
          <a:blip r:embed="rId2" cstate="print"/>
          <a:stretch>
            <a:fillRect/>
          </a:stretch>
        </p:blipFill>
        <p:spPr>
          <a:xfrm>
            <a:off x="5553077" y="1628777"/>
            <a:ext cx="3524250" cy="2790826"/>
          </a:xfrm>
          <a:prstGeom prst="rect">
            <a:avLst/>
          </a:prstGeom>
        </p:spPr>
      </p:pic>
    </p:spTree>
    <p:extLst>
      <p:ext uri="{BB962C8B-B14F-4D97-AF65-F5344CB8AC3E}">
        <p14:creationId xmlns:p14="http://schemas.microsoft.com/office/powerpoint/2010/main" xmlns="" val="20160679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reaker Blue">
    <p:bg>
      <p:bgPr>
        <a:solidFill>
          <a:schemeClr val="accent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885046" y="2743201"/>
            <a:ext cx="12869061" cy="2438400"/>
          </a:xfrm>
        </p:spPr>
        <p:txBody>
          <a:bodyPr anchor="ctr" anchorCtr="0">
            <a:normAutofit/>
          </a:bodyPr>
          <a:lstStyle>
            <a:lvl1pPr algn="ctr">
              <a:defRPr sz="4500" b="0" cap="none" baseline="0">
                <a:solidFill>
                  <a:srgbClr val="FFFFFF"/>
                </a:solidFill>
                <a:latin typeface="+mj-lt"/>
              </a:defRPr>
            </a:lvl1pPr>
          </a:lstStyle>
          <a:p>
            <a:endParaRPr lang="en-US" dirty="0"/>
          </a:p>
        </p:txBody>
      </p:sp>
    </p:spTree>
    <p:extLst>
      <p:ext uri="{BB962C8B-B14F-4D97-AF65-F5344CB8AC3E}">
        <p14:creationId xmlns:p14="http://schemas.microsoft.com/office/powerpoint/2010/main" xmlns="" val="12692824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reaker Gray">
    <p:spTree>
      <p:nvGrpSpPr>
        <p:cNvPr id="1" name=""/>
        <p:cNvGrpSpPr/>
        <p:nvPr/>
      </p:nvGrpSpPr>
      <p:grpSpPr>
        <a:xfrm>
          <a:off x="0" y="0"/>
          <a:ext cx="0" cy="0"/>
          <a:chOff x="0" y="0"/>
          <a:chExt cx="0" cy="0"/>
        </a:xfrm>
      </p:grpSpPr>
      <p:sp>
        <p:nvSpPr>
          <p:cNvPr id="8" name="Title 1"/>
          <p:cNvSpPr>
            <a:spLocks noGrp="1"/>
          </p:cNvSpPr>
          <p:nvPr>
            <p:ph type="title"/>
          </p:nvPr>
        </p:nvSpPr>
        <p:spPr>
          <a:xfrm>
            <a:off x="885046" y="2743201"/>
            <a:ext cx="12869061" cy="2438400"/>
          </a:xfrm>
        </p:spPr>
        <p:txBody>
          <a:bodyPr anchor="ctr" anchorCtr="0">
            <a:normAutofit/>
          </a:bodyPr>
          <a:lstStyle>
            <a:lvl1pPr algn="ctr">
              <a:defRPr sz="4500" b="0" cap="none" baseline="0">
                <a:solidFill>
                  <a:srgbClr val="FFFFFF"/>
                </a:solidFill>
                <a:latin typeface="+mj-lt"/>
              </a:defRPr>
            </a:lvl1pPr>
          </a:lstStyle>
          <a:p>
            <a:endParaRPr lang="en-US" dirty="0"/>
          </a:p>
        </p:txBody>
      </p:sp>
    </p:spTree>
    <p:extLst>
      <p:ext uri="{BB962C8B-B14F-4D97-AF65-F5344CB8AC3E}">
        <p14:creationId xmlns:p14="http://schemas.microsoft.com/office/powerpoint/2010/main" xmlns="" val="41828909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and Paragraph Gray">
    <p:spTree>
      <p:nvGrpSpPr>
        <p:cNvPr id="1" name=""/>
        <p:cNvGrpSpPr/>
        <p:nvPr/>
      </p:nvGrpSpPr>
      <p:grpSpPr>
        <a:xfrm>
          <a:off x="0" y="0"/>
          <a:ext cx="0" cy="0"/>
          <a:chOff x="0" y="0"/>
          <a:chExt cx="0" cy="0"/>
        </a:xfrm>
      </p:grpSpPr>
      <p:sp>
        <p:nvSpPr>
          <p:cNvPr id="8" name="Title 1"/>
          <p:cNvSpPr>
            <a:spLocks noGrp="1"/>
          </p:cNvSpPr>
          <p:nvPr>
            <p:ph type="title"/>
          </p:nvPr>
        </p:nvSpPr>
        <p:spPr>
          <a:xfrm>
            <a:off x="863008" y="629923"/>
            <a:ext cx="12913957" cy="800197"/>
          </a:xfrm>
        </p:spPr>
        <p:txBody>
          <a:bodyPr anchor="t"/>
          <a:lstStyle>
            <a:lvl1pPr>
              <a:defRPr>
                <a:solidFill>
                  <a:schemeClr val="tx1"/>
                </a:solidFill>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859536" y="2002536"/>
            <a:ext cx="12874752" cy="5486400"/>
          </a:xfrm>
        </p:spPr>
        <p:txBody>
          <a:bodyPr>
            <a:normAutofit/>
          </a:bodyPr>
          <a:lstStyle>
            <a:lvl1pPr marL="0" indent="0">
              <a:lnSpc>
                <a:spcPct val="100000"/>
              </a:lnSpc>
              <a:spcBef>
                <a:spcPts val="600"/>
              </a:spcBef>
              <a:spcAft>
                <a:spcPts val="600"/>
              </a:spcAft>
              <a:buClr>
                <a:schemeClr val="accent2"/>
              </a:buClr>
              <a:buSzPct val="80000"/>
              <a:buFont typeface="Arial"/>
              <a:buNone/>
              <a:defRPr sz="3200" b="0" i="0">
                <a:solidFill>
                  <a:schemeClr val="tx1"/>
                </a:solidFill>
                <a:latin typeface="+mn-lt"/>
                <a:cs typeface="Vista Sans OT Reg"/>
              </a:defRPr>
            </a:lvl1pPr>
            <a:lvl2pPr marL="798418" indent="-225399">
              <a:lnSpc>
                <a:spcPct val="100000"/>
              </a:lnSpc>
              <a:spcBef>
                <a:spcPts val="600"/>
              </a:spcBef>
              <a:spcAft>
                <a:spcPts val="600"/>
              </a:spcAft>
              <a:buClr>
                <a:schemeClr val="accent2"/>
              </a:buClr>
              <a:buSzPct val="80000"/>
              <a:buFont typeface="Arial"/>
              <a:buChar char="•"/>
              <a:defRPr sz="2900" b="0" i="0">
                <a:solidFill>
                  <a:schemeClr val="tx1"/>
                </a:solidFill>
                <a:latin typeface="+mn-lt"/>
                <a:cs typeface="Vista Sans OT Reg"/>
              </a:defRPr>
            </a:lvl2pPr>
            <a:lvl3pPr marL="1373024" indent="-225399">
              <a:lnSpc>
                <a:spcPct val="100000"/>
              </a:lnSpc>
              <a:spcBef>
                <a:spcPts val="600"/>
              </a:spcBef>
              <a:spcAft>
                <a:spcPts val="600"/>
              </a:spcAft>
              <a:buClr>
                <a:schemeClr val="accent2"/>
              </a:buClr>
              <a:buSzPct val="80000"/>
              <a:buFont typeface="Arial"/>
              <a:buChar char="•"/>
              <a:defRPr sz="2900" b="0" i="0">
                <a:solidFill>
                  <a:schemeClr val="tx1"/>
                </a:solidFill>
                <a:latin typeface="+mn-lt"/>
                <a:cs typeface="Vista Sans OT Reg"/>
              </a:defRPr>
            </a:lvl3pPr>
            <a:lvl4pPr marL="1946041" indent="-236510">
              <a:lnSpc>
                <a:spcPct val="100000"/>
              </a:lnSpc>
              <a:spcBef>
                <a:spcPts val="600"/>
              </a:spcBef>
              <a:spcAft>
                <a:spcPts val="600"/>
              </a:spcAft>
              <a:buClr>
                <a:schemeClr val="accent2"/>
              </a:buClr>
              <a:buSzPct val="80000"/>
              <a:buFont typeface="Arial"/>
              <a:buChar char="•"/>
              <a:defRPr sz="2900" b="0" i="0">
                <a:solidFill>
                  <a:schemeClr val="tx1"/>
                </a:solidFill>
                <a:latin typeface="+mn-lt"/>
                <a:cs typeface="Vista Sans OT Reg"/>
              </a:defRPr>
            </a:lvl4pPr>
            <a:lvl5pPr marL="2631760" indent="-234923">
              <a:lnSpc>
                <a:spcPct val="100000"/>
              </a:lnSpc>
              <a:spcBef>
                <a:spcPts val="600"/>
              </a:spcBef>
              <a:spcAft>
                <a:spcPts val="600"/>
              </a:spcAft>
              <a:buClr>
                <a:schemeClr val="accent2"/>
              </a:buClr>
              <a:buSzPct val="80000"/>
              <a:buFont typeface="Arial"/>
              <a:buChar char="•"/>
              <a:defRPr sz="2900" b="0" i="0">
                <a:solidFill>
                  <a:schemeClr val="tx1"/>
                </a:solidFill>
                <a:latin typeface="+mn-lt"/>
                <a:cs typeface="Vista Sans OT Reg"/>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1"/>
          </p:nvPr>
        </p:nvSpPr>
        <p:spPr>
          <a:xfrm>
            <a:off x="859536" y="7552944"/>
            <a:ext cx="12874752" cy="438912"/>
          </a:xfrm>
        </p:spPr>
        <p:txBody>
          <a:bodyPr/>
          <a:lstStyle>
            <a:lvl1pPr>
              <a:defRPr>
                <a:solidFill>
                  <a:schemeClr val="tx1"/>
                </a:solidFill>
                <a:latin typeface="+mn-lt"/>
              </a:defRPr>
            </a:lvl1pPr>
          </a:lstStyle>
          <a:p>
            <a:endParaRPr lang="en-US" dirty="0"/>
          </a:p>
        </p:txBody>
      </p:sp>
    </p:spTree>
    <p:extLst>
      <p:ext uri="{BB962C8B-B14F-4D97-AF65-F5344CB8AC3E}">
        <p14:creationId xmlns:p14="http://schemas.microsoft.com/office/powerpoint/2010/main" xmlns="" val="9451662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B4B Blue">
    <p:bg>
      <p:bgPr>
        <a:solidFill>
          <a:schemeClr val="accent1"/>
        </a:solidFill>
        <a:effectLst/>
      </p:bgPr>
    </p:bg>
    <p:spTree>
      <p:nvGrpSpPr>
        <p:cNvPr id="1" name=""/>
        <p:cNvGrpSpPr/>
        <p:nvPr/>
      </p:nvGrpSpPr>
      <p:grpSpPr>
        <a:xfrm>
          <a:off x="0" y="0"/>
          <a:ext cx="0" cy="0"/>
          <a:chOff x="0" y="0"/>
          <a:chExt cx="0" cy="0"/>
        </a:xfrm>
      </p:grpSpPr>
      <p:pic>
        <p:nvPicPr>
          <p:cNvPr id="7" name="Picture 6" descr="fb4b_logo.pn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3124200" y="3750786"/>
            <a:ext cx="8361744" cy="1049816"/>
          </a:xfrm>
          <a:prstGeom prst="rect">
            <a:avLst/>
          </a:prstGeom>
        </p:spPr>
      </p:pic>
    </p:spTree>
    <p:extLst>
      <p:ext uri="{BB962C8B-B14F-4D97-AF65-F5344CB8AC3E}">
        <p14:creationId xmlns:p14="http://schemas.microsoft.com/office/powerpoint/2010/main" xmlns="" val="13233506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B4B Gray">
    <p:bg>
      <p:bgPr>
        <a:solidFill>
          <a:schemeClr val="bg1"/>
        </a:solidFill>
        <a:effectLst/>
      </p:bgPr>
    </p:bg>
    <p:spTree>
      <p:nvGrpSpPr>
        <p:cNvPr id="1" name=""/>
        <p:cNvGrpSpPr/>
        <p:nvPr/>
      </p:nvGrpSpPr>
      <p:grpSpPr>
        <a:xfrm>
          <a:off x="0" y="0"/>
          <a:ext cx="0" cy="0"/>
          <a:chOff x="0" y="0"/>
          <a:chExt cx="0" cy="0"/>
        </a:xfrm>
      </p:grpSpPr>
      <p:pic>
        <p:nvPicPr>
          <p:cNvPr id="6" name="Picture 5" descr="fb4b_logo.pn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3124200" y="3750786"/>
            <a:ext cx="8361744" cy="1049816"/>
          </a:xfrm>
          <a:prstGeom prst="rect">
            <a:avLst/>
          </a:prstGeom>
        </p:spPr>
      </p:pic>
    </p:spTree>
    <p:extLst>
      <p:ext uri="{BB962C8B-B14F-4D97-AF65-F5344CB8AC3E}">
        <p14:creationId xmlns:p14="http://schemas.microsoft.com/office/powerpoint/2010/main" xmlns="" val="4988242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eadline and Bullets INTERNAL">
    <p:spTree>
      <p:nvGrpSpPr>
        <p:cNvPr id="1" name=""/>
        <p:cNvGrpSpPr/>
        <p:nvPr/>
      </p:nvGrpSpPr>
      <p:grpSpPr>
        <a:xfrm>
          <a:off x="0" y="0"/>
          <a:ext cx="0" cy="0"/>
          <a:chOff x="0" y="0"/>
          <a:chExt cx="0" cy="0"/>
        </a:xfrm>
      </p:grpSpPr>
      <p:sp>
        <p:nvSpPr>
          <p:cNvPr id="5" name="Rectangle 4"/>
          <p:cNvSpPr/>
          <p:nvPr userDrawn="1"/>
        </p:nvSpPr>
        <p:spPr bwMode="auto">
          <a:xfrm>
            <a:off x="0" y="0"/>
            <a:ext cx="14642435" cy="8239760"/>
          </a:xfrm>
          <a:prstGeom prst="rect">
            <a:avLst/>
          </a:prstGeom>
          <a:solidFill>
            <a:schemeClr val="tx2"/>
          </a:solidFill>
          <a:ln w="9525" cap="flat" cmpd="sng" algn="ctr">
            <a:noFill/>
            <a:prstDash val="solid"/>
            <a:miter lim="800000"/>
            <a:headEnd type="arrow" w="med" len="med"/>
            <a:tailEnd type="none" w="med" len="med"/>
          </a:ln>
          <a:effectLst/>
        </p:spPr>
        <p:txBody>
          <a:bodyPr vert="horz" wrap="square" lIns="98782" tIns="49392" rIns="98782" bIns="49392" numCol="1" rtlCol="0" anchor="t" anchorCtr="0" compatLnSpc="1">
            <a:prstTxWarp prst="textNoShape">
              <a:avLst/>
            </a:prstTxWarp>
          </a:bodyPr>
          <a:lstStyle/>
          <a:p>
            <a:pPr defTabSz="987823" fontAlgn="base">
              <a:lnSpc>
                <a:spcPct val="90000"/>
              </a:lnSpc>
              <a:spcBef>
                <a:spcPct val="0"/>
              </a:spcBef>
              <a:spcAft>
                <a:spcPct val="0"/>
              </a:spcAft>
            </a:pPr>
            <a:endParaRPr lang="en-US" sz="19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 name="Freeform 17"/>
          <p:cNvSpPr>
            <a:spLocks noEditPoints="1"/>
          </p:cNvSpPr>
          <p:nvPr userDrawn="1"/>
        </p:nvSpPr>
        <p:spPr bwMode="auto">
          <a:xfrm>
            <a:off x="0" y="0"/>
            <a:ext cx="14630400" cy="8229600"/>
          </a:xfrm>
          <a:custGeom>
            <a:avLst/>
            <a:gdLst>
              <a:gd name="T0" fmla="*/ 10779 w 10892"/>
              <a:gd name="T1" fmla="*/ 0 h 6130"/>
              <a:gd name="T2" fmla="*/ 114 w 10892"/>
              <a:gd name="T3" fmla="*/ 0 h 6130"/>
              <a:gd name="T4" fmla="*/ 0 w 10892"/>
              <a:gd name="T5" fmla="*/ 0 h 6130"/>
              <a:gd name="T6" fmla="*/ 0 w 10892"/>
              <a:gd name="T7" fmla="*/ 114 h 6130"/>
              <a:gd name="T8" fmla="*/ 0 w 10892"/>
              <a:gd name="T9" fmla="*/ 6017 h 6130"/>
              <a:gd name="T10" fmla="*/ 0 w 10892"/>
              <a:gd name="T11" fmla="*/ 6130 h 6130"/>
              <a:gd name="T12" fmla="*/ 114 w 10892"/>
              <a:gd name="T13" fmla="*/ 6130 h 6130"/>
              <a:gd name="T14" fmla="*/ 10779 w 10892"/>
              <a:gd name="T15" fmla="*/ 6130 h 6130"/>
              <a:gd name="T16" fmla="*/ 10892 w 10892"/>
              <a:gd name="T17" fmla="*/ 6130 h 6130"/>
              <a:gd name="T18" fmla="*/ 10892 w 10892"/>
              <a:gd name="T19" fmla="*/ 6017 h 6130"/>
              <a:gd name="T20" fmla="*/ 10892 w 10892"/>
              <a:gd name="T21" fmla="*/ 114 h 6130"/>
              <a:gd name="T22" fmla="*/ 10892 w 10892"/>
              <a:gd name="T23" fmla="*/ 0 h 6130"/>
              <a:gd name="T24" fmla="*/ 10779 w 10892"/>
              <a:gd name="T25" fmla="*/ 0 h 6130"/>
              <a:gd name="T26" fmla="*/ 10779 w 10892"/>
              <a:gd name="T27" fmla="*/ 6017 h 6130"/>
              <a:gd name="T28" fmla="*/ 114 w 10892"/>
              <a:gd name="T29" fmla="*/ 6017 h 6130"/>
              <a:gd name="T30" fmla="*/ 114 w 10892"/>
              <a:gd name="T31" fmla="*/ 114 h 6130"/>
              <a:gd name="T32" fmla="*/ 10779 w 10892"/>
              <a:gd name="T33" fmla="*/ 114 h 6130"/>
              <a:gd name="T34" fmla="*/ 10779 w 10892"/>
              <a:gd name="T35" fmla="*/ 6017 h 6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92" h="6130">
                <a:moveTo>
                  <a:pt x="10779" y="0"/>
                </a:moveTo>
                <a:lnTo>
                  <a:pt x="114" y="0"/>
                </a:lnTo>
                <a:lnTo>
                  <a:pt x="0" y="0"/>
                </a:lnTo>
                <a:lnTo>
                  <a:pt x="0" y="114"/>
                </a:lnTo>
                <a:lnTo>
                  <a:pt x="0" y="6017"/>
                </a:lnTo>
                <a:lnTo>
                  <a:pt x="0" y="6130"/>
                </a:lnTo>
                <a:lnTo>
                  <a:pt x="114" y="6130"/>
                </a:lnTo>
                <a:lnTo>
                  <a:pt x="10779" y="6130"/>
                </a:lnTo>
                <a:lnTo>
                  <a:pt x="10892" y="6130"/>
                </a:lnTo>
                <a:lnTo>
                  <a:pt x="10892" y="6017"/>
                </a:lnTo>
                <a:lnTo>
                  <a:pt x="10892" y="114"/>
                </a:lnTo>
                <a:lnTo>
                  <a:pt x="10892" y="0"/>
                </a:lnTo>
                <a:lnTo>
                  <a:pt x="10779" y="0"/>
                </a:lnTo>
                <a:close/>
                <a:moveTo>
                  <a:pt x="10779" y="6017"/>
                </a:moveTo>
                <a:lnTo>
                  <a:pt x="114" y="6017"/>
                </a:lnTo>
                <a:lnTo>
                  <a:pt x="114" y="114"/>
                </a:lnTo>
                <a:lnTo>
                  <a:pt x="10779" y="114"/>
                </a:lnTo>
                <a:lnTo>
                  <a:pt x="10779" y="6017"/>
                </a:lnTo>
                <a:close/>
              </a:path>
            </a:pathLst>
          </a:custGeom>
          <a:solidFill>
            <a:srgbClr val="000000">
              <a:alpha val="20000"/>
            </a:srgbClr>
          </a:solidFill>
          <a:ln w="15875" cap="flat">
            <a:noFill/>
            <a:prstDash val="solid"/>
            <a:miter lim="800000"/>
            <a:headEnd/>
            <a:tailEnd/>
          </a:ln>
        </p:spPr>
        <p:txBody>
          <a:bodyPr vert="horz" wrap="square" lIns="91423" tIns="45710" rIns="91423" bIns="45710" numCol="1" anchor="t" anchorCtr="0" compatLnSpc="1">
            <a:prstTxWarp prst="textNoShape">
              <a:avLst/>
            </a:prstTxWarp>
          </a:bodyPr>
          <a:lstStyle/>
          <a:p>
            <a:pPr defTabSz="1282493"/>
            <a:endParaRPr lang="en-US">
              <a:solidFill>
                <a:srgbClr val="373E4D"/>
              </a:solidFill>
              <a:latin typeface="Vista Sans OT Light"/>
            </a:endParaRPr>
          </a:p>
        </p:txBody>
      </p:sp>
      <p:sp>
        <p:nvSpPr>
          <p:cNvPr id="8" name="Title 1"/>
          <p:cNvSpPr>
            <a:spLocks noGrp="1"/>
          </p:cNvSpPr>
          <p:nvPr>
            <p:ph type="title"/>
          </p:nvPr>
        </p:nvSpPr>
        <p:spPr>
          <a:xfrm>
            <a:off x="863008" y="1203478"/>
            <a:ext cx="12913957" cy="800197"/>
          </a:xfrm>
        </p:spPr>
        <p:txBody>
          <a:bodyPr anchor="t"/>
          <a:lstStyle>
            <a:lvl1pPr>
              <a:defRPr>
                <a:solidFill>
                  <a:srgbClr val="373E4D"/>
                </a:solidFill>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859538" y="2576088"/>
            <a:ext cx="12659525" cy="4650212"/>
          </a:xfrm>
        </p:spPr>
        <p:txBody>
          <a:bodyPr>
            <a:normAutofit/>
          </a:bodyPr>
          <a:lstStyle>
            <a:lvl1pPr marL="225381" indent="-225381">
              <a:lnSpc>
                <a:spcPct val="100000"/>
              </a:lnSpc>
              <a:spcBef>
                <a:spcPts val="600"/>
              </a:spcBef>
              <a:spcAft>
                <a:spcPts val="600"/>
              </a:spcAft>
              <a:buClr>
                <a:schemeClr val="accent2"/>
              </a:buClr>
              <a:buSzPct val="80000"/>
              <a:buFont typeface="Arial"/>
              <a:buChar char="•"/>
              <a:defRPr sz="3200" b="0" i="0">
                <a:solidFill>
                  <a:srgbClr val="373E4D"/>
                </a:solidFill>
                <a:latin typeface="+mn-lt"/>
                <a:cs typeface="Vista Sans OT Reg"/>
              </a:defRPr>
            </a:lvl1pPr>
            <a:lvl2pPr marL="798354" indent="-225381">
              <a:lnSpc>
                <a:spcPct val="100000"/>
              </a:lnSpc>
              <a:spcBef>
                <a:spcPts val="600"/>
              </a:spcBef>
              <a:spcAft>
                <a:spcPts val="600"/>
              </a:spcAft>
              <a:buClr>
                <a:schemeClr val="accent2"/>
              </a:buClr>
              <a:buSzPct val="80000"/>
              <a:buFont typeface="Arial"/>
              <a:buChar char="•"/>
              <a:defRPr sz="2900" b="0" i="0">
                <a:solidFill>
                  <a:srgbClr val="373E4D"/>
                </a:solidFill>
                <a:latin typeface="+mn-lt"/>
                <a:cs typeface="Vista Sans OT Reg"/>
              </a:defRPr>
            </a:lvl2pPr>
            <a:lvl3pPr marL="1372914" indent="-225381">
              <a:lnSpc>
                <a:spcPct val="100000"/>
              </a:lnSpc>
              <a:spcBef>
                <a:spcPts val="600"/>
              </a:spcBef>
              <a:spcAft>
                <a:spcPts val="600"/>
              </a:spcAft>
              <a:buClr>
                <a:schemeClr val="accent2"/>
              </a:buClr>
              <a:buSzPct val="80000"/>
              <a:buFont typeface="Arial"/>
              <a:buChar char="•"/>
              <a:defRPr sz="2900" b="0" i="0">
                <a:solidFill>
                  <a:srgbClr val="373E4D"/>
                </a:solidFill>
                <a:latin typeface="+mn-lt"/>
                <a:cs typeface="Vista Sans OT Reg"/>
              </a:defRPr>
            </a:lvl3pPr>
            <a:lvl4pPr marL="1945885" indent="-236492">
              <a:lnSpc>
                <a:spcPct val="100000"/>
              </a:lnSpc>
              <a:spcBef>
                <a:spcPts val="600"/>
              </a:spcBef>
              <a:spcAft>
                <a:spcPts val="600"/>
              </a:spcAft>
              <a:buClr>
                <a:schemeClr val="accent2"/>
              </a:buClr>
              <a:buSzPct val="80000"/>
              <a:buFont typeface="Arial"/>
              <a:buChar char="•"/>
              <a:defRPr sz="2900" b="0" i="0">
                <a:solidFill>
                  <a:srgbClr val="373E4D"/>
                </a:solidFill>
                <a:latin typeface="+mn-lt"/>
                <a:cs typeface="Vista Sans OT Reg"/>
              </a:defRPr>
            </a:lvl4pPr>
            <a:lvl5pPr marL="2631550" indent="-234905">
              <a:lnSpc>
                <a:spcPct val="100000"/>
              </a:lnSpc>
              <a:spcBef>
                <a:spcPts val="600"/>
              </a:spcBef>
              <a:spcAft>
                <a:spcPts val="600"/>
              </a:spcAft>
              <a:buClr>
                <a:schemeClr val="accent2"/>
              </a:buClr>
              <a:buSzPct val="80000"/>
              <a:buFont typeface="Arial"/>
              <a:buChar char="•"/>
              <a:defRPr sz="2900" b="0" i="0">
                <a:solidFill>
                  <a:srgbClr val="373E4D"/>
                </a:solidFill>
                <a:latin typeface="+mn-lt"/>
                <a:cs typeface="Vista Sans OT Reg"/>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0"/>
            <a:ext cx="14630400" cy="685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91423" rIns="91414" bIns="91423" numCol="1" spcCol="0" rtlCol="0" fromWordArt="0" anchor="t" anchorCtr="0" forceAA="0" compatLnSpc="1">
            <a:prstTxWarp prst="textNoShape">
              <a:avLst/>
            </a:prstTxWarp>
            <a:noAutofit/>
          </a:bodyPr>
          <a:lstStyle/>
          <a:p>
            <a:pPr algn="ctr" defTabSz="1282493"/>
            <a:endParaRPr lang="en-US" dirty="0" smtClean="0">
              <a:solidFill>
                <a:srgbClr val="FFFFFF"/>
              </a:solidFill>
              <a:latin typeface="Vista Sans OT Reg"/>
            </a:endParaRPr>
          </a:p>
          <a:p>
            <a:pPr algn="ctr" defTabSz="1282493"/>
            <a:endParaRPr lang="en-US" dirty="0">
              <a:solidFill>
                <a:srgbClr val="FFFFFF"/>
              </a:solidFill>
              <a:latin typeface="Vista Sans OT Reg"/>
            </a:endParaRPr>
          </a:p>
        </p:txBody>
      </p:sp>
      <p:sp>
        <p:nvSpPr>
          <p:cNvPr id="7" name="Rectangle 6"/>
          <p:cNvSpPr/>
          <p:nvPr userDrawn="1"/>
        </p:nvSpPr>
        <p:spPr>
          <a:xfrm>
            <a:off x="0" y="0"/>
            <a:ext cx="14630400" cy="685800"/>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91423" rIns="91414" bIns="91423" numCol="1" spcCol="0" rtlCol="0" fromWordArt="0" anchor="t" anchorCtr="0" forceAA="0" compatLnSpc="1">
            <a:prstTxWarp prst="textNoShape">
              <a:avLst/>
            </a:prstTxWarp>
            <a:noAutofit/>
          </a:bodyPr>
          <a:lstStyle/>
          <a:p>
            <a:pPr algn="ctr" defTabSz="1282493"/>
            <a:r>
              <a:rPr lang="en-US" dirty="0" smtClean="0">
                <a:solidFill>
                  <a:srgbClr val="FFFFFF"/>
                </a:solidFill>
                <a:latin typeface="Vista Sans OT Reg"/>
              </a:rPr>
              <a:t>INTERNAL</a:t>
            </a:r>
            <a:endParaRPr lang="en-US" dirty="0">
              <a:solidFill>
                <a:srgbClr val="FFFFFF"/>
              </a:solidFill>
              <a:latin typeface="Vista Sans OT Reg"/>
            </a:endParaRPr>
          </a:p>
        </p:txBody>
      </p:sp>
    </p:spTree>
    <p:extLst>
      <p:ext uri="{BB962C8B-B14F-4D97-AF65-F5344CB8AC3E}">
        <p14:creationId xmlns:p14="http://schemas.microsoft.com/office/powerpoint/2010/main" xmlns="" val="2796357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reaker INTERNAL">
    <p:spTree>
      <p:nvGrpSpPr>
        <p:cNvPr id="1" name=""/>
        <p:cNvGrpSpPr/>
        <p:nvPr/>
      </p:nvGrpSpPr>
      <p:grpSpPr>
        <a:xfrm>
          <a:off x="0" y="0"/>
          <a:ext cx="0" cy="0"/>
          <a:chOff x="0" y="0"/>
          <a:chExt cx="0" cy="0"/>
        </a:xfrm>
      </p:grpSpPr>
      <p:sp>
        <p:nvSpPr>
          <p:cNvPr id="5" name="Rectangle 4"/>
          <p:cNvSpPr/>
          <p:nvPr userDrawn="1"/>
        </p:nvSpPr>
        <p:spPr bwMode="auto">
          <a:xfrm>
            <a:off x="0" y="0"/>
            <a:ext cx="14642435" cy="8239760"/>
          </a:xfrm>
          <a:prstGeom prst="rect">
            <a:avLst/>
          </a:prstGeom>
          <a:solidFill>
            <a:schemeClr val="tx2"/>
          </a:solidFill>
          <a:ln w="9525" cap="flat" cmpd="sng" algn="ctr">
            <a:noFill/>
            <a:prstDash val="solid"/>
            <a:miter lim="800000"/>
            <a:headEnd type="arrow" w="med" len="med"/>
            <a:tailEnd type="none" w="med" len="med"/>
          </a:ln>
          <a:effectLst/>
        </p:spPr>
        <p:txBody>
          <a:bodyPr vert="horz" wrap="square" lIns="98782" tIns="49392" rIns="98782" bIns="49392" numCol="1" rtlCol="0" anchor="t" anchorCtr="0" compatLnSpc="1">
            <a:prstTxWarp prst="textNoShape">
              <a:avLst/>
            </a:prstTxWarp>
          </a:bodyPr>
          <a:lstStyle/>
          <a:p>
            <a:pPr defTabSz="987823" fontAlgn="base">
              <a:lnSpc>
                <a:spcPct val="90000"/>
              </a:lnSpc>
              <a:spcBef>
                <a:spcPct val="0"/>
              </a:spcBef>
              <a:spcAft>
                <a:spcPct val="0"/>
              </a:spcAft>
            </a:pPr>
            <a:endParaRPr lang="en-US" sz="1900" dirty="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 name="Freeform 17"/>
          <p:cNvSpPr>
            <a:spLocks noEditPoints="1"/>
          </p:cNvSpPr>
          <p:nvPr userDrawn="1"/>
        </p:nvSpPr>
        <p:spPr bwMode="auto">
          <a:xfrm>
            <a:off x="0" y="0"/>
            <a:ext cx="14630400" cy="8229600"/>
          </a:xfrm>
          <a:custGeom>
            <a:avLst/>
            <a:gdLst>
              <a:gd name="T0" fmla="*/ 10779 w 10892"/>
              <a:gd name="T1" fmla="*/ 0 h 6130"/>
              <a:gd name="T2" fmla="*/ 114 w 10892"/>
              <a:gd name="T3" fmla="*/ 0 h 6130"/>
              <a:gd name="T4" fmla="*/ 0 w 10892"/>
              <a:gd name="T5" fmla="*/ 0 h 6130"/>
              <a:gd name="T6" fmla="*/ 0 w 10892"/>
              <a:gd name="T7" fmla="*/ 114 h 6130"/>
              <a:gd name="T8" fmla="*/ 0 w 10892"/>
              <a:gd name="T9" fmla="*/ 6017 h 6130"/>
              <a:gd name="T10" fmla="*/ 0 w 10892"/>
              <a:gd name="T11" fmla="*/ 6130 h 6130"/>
              <a:gd name="T12" fmla="*/ 114 w 10892"/>
              <a:gd name="T13" fmla="*/ 6130 h 6130"/>
              <a:gd name="T14" fmla="*/ 10779 w 10892"/>
              <a:gd name="T15" fmla="*/ 6130 h 6130"/>
              <a:gd name="T16" fmla="*/ 10892 w 10892"/>
              <a:gd name="T17" fmla="*/ 6130 h 6130"/>
              <a:gd name="T18" fmla="*/ 10892 w 10892"/>
              <a:gd name="T19" fmla="*/ 6017 h 6130"/>
              <a:gd name="T20" fmla="*/ 10892 w 10892"/>
              <a:gd name="T21" fmla="*/ 114 h 6130"/>
              <a:gd name="T22" fmla="*/ 10892 w 10892"/>
              <a:gd name="T23" fmla="*/ 0 h 6130"/>
              <a:gd name="T24" fmla="*/ 10779 w 10892"/>
              <a:gd name="T25" fmla="*/ 0 h 6130"/>
              <a:gd name="T26" fmla="*/ 10779 w 10892"/>
              <a:gd name="T27" fmla="*/ 6017 h 6130"/>
              <a:gd name="T28" fmla="*/ 114 w 10892"/>
              <a:gd name="T29" fmla="*/ 6017 h 6130"/>
              <a:gd name="T30" fmla="*/ 114 w 10892"/>
              <a:gd name="T31" fmla="*/ 114 h 6130"/>
              <a:gd name="T32" fmla="*/ 10779 w 10892"/>
              <a:gd name="T33" fmla="*/ 114 h 6130"/>
              <a:gd name="T34" fmla="*/ 10779 w 10892"/>
              <a:gd name="T35" fmla="*/ 6017 h 6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92" h="6130">
                <a:moveTo>
                  <a:pt x="10779" y="0"/>
                </a:moveTo>
                <a:lnTo>
                  <a:pt x="114" y="0"/>
                </a:lnTo>
                <a:lnTo>
                  <a:pt x="0" y="0"/>
                </a:lnTo>
                <a:lnTo>
                  <a:pt x="0" y="114"/>
                </a:lnTo>
                <a:lnTo>
                  <a:pt x="0" y="6017"/>
                </a:lnTo>
                <a:lnTo>
                  <a:pt x="0" y="6130"/>
                </a:lnTo>
                <a:lnTo>
                  <a:pt x="114" y="6130"/>
                </a:lnTo>
                <a:lnTo>
                  <a:pt x="10779" y="6130"/>
                </a:lnTo>
                <a:lnTo>
                  <a:pt x="10892" y="6130"/>
                </a:lnTo>
                <a:lnTo>
                  <a:pt x="10892" y="6017"/>
                </a:lnTo>
                <a:lnTo>
                  <a:pt x="10892" y="114"/>
                </a:lnTo>
                <a:lnTo>
                  <a:pt x="10892" y="0"/>
                </a:lnTo>
                <a:lnTo>
                  <a:pt x="10779" y="0"/>
                </a:lnTo>
                <a:close/>
                <a:moveTo>
                  <a:pt x="10779" y="6017"/>
                </a:moveTo>
                <a:lnTo>
                  <a:pt x="114" y="6017"/>
                </a:lnTo>
                <a:lnTo>
                  <a:pt x="114" y="114"/>
                </a:lnTo>
                <a:lnTo>
                  <a:pt x="10779" y="114"/>
                </a:lnTo>
                <a:lnTo>
                  <a:pt x="10779" y="6017"/>
                </a:lnTo>
                <a:close/>
              </a:path>
            </a:pathLst>
          </a:custGeom>
          <a:solidFill>
            <a:srgbClr val="000000">
              <a:alpha val="20000"/>
            </a:srgbClr>
          </a:solidFill>
          <a:ln w="15875" cap="flat">
            <a:noFill/>
            <a:prstDash val="solid"/>
            <a:miter lim="800000"/>
            <a:headEnd/>
            <a:tailEnd/>
          </a:ln>
        </p:spPr>
        <p:txBody>
          <a:bodyPr vert="horz" wrap="square" lIns="91423" tIns="45710" rIns="91423" bIns="45710" numCol="1" anchor="t" anchorCtr="0" compatLnSpc="1">
            <a:prstTxWarp prst="textNoShape">
              <a:avLst/>
            </a:prstTxWarp>
          </a:bodyPr>
          <a:lstStyle/>
          <a:p>
            <a:pPr defTabSz="1282493"/>
            <a:endParaRPr lang="en-US">
              <a:solidFill>
                <a:srgbClr val="373E4D"/>
              </a:solidFill>
              <a:latin typeface="Vista Sans OT Light"/>
            </a:endParaRPr>
          </a:p>
        </p:txBody>
      </p:sp>
      <p:sp>
        <p:nvSpPr>
          <p:cNvPr id="8" name="Title 1"/>
          <p:cNvSpPr>
            <a:spLocks noGrp="1"/>
          </p:cNvSpPr>
          <p:nvPr>
            <p:ph type="title"/>
          </p:nvPr>
        </p:nvSpPr>
        <p:spPr>
          <a:xfrm>
            <a:off x="886968" y="2743200"/>
            <a:ext cx="12865608" cy="2441448"/>
          </a:xfrm>
        </p:spPr>
        <p:txBody>
          <a:bodyPr anchor="ctr" anchorCtr="0"/>
          <a:lstStyle>
            <a:lvl1pPr algn="ctr">
              <a:defRPr>
                <a:solidFill>
                  <a:srgbClr val="373E4D"/>
                </a:solidFill>
              </a:defRPr>
            </a:lvl1pPr>
          </a:lstStyle>
          <a:p>
            <a:r>
              <a:rPr lang="en-US" dirty="0" smtClean="0"/>
              <a:t>Click to edit Master title style</a:t>
            </a:r>
            <a:endParaRPr lang="en-US" dirty="0"/>
          </a:p>
        </p:txBody>
      </p:sp>
      <p:sp>
        <p:nvSpPr>
          <p:cNvPr id="9" name="Rectangle 8"/>
          <p:cNvSpPr/>
          <p:nvPr userDrawn="1"/>
        </p:nvSpPr>
        <p:spPr>
          <a:xfrm>
            <a:off x="0" y="0"/>
            <a:ext cx="14630400" cy="685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91423" rIns="91414" bIns="91423" numCol="1" spcCol="0" rtlCol="0" fromWordArt="0" anchor="t" anchorCtr="0" forceAA="0" compatLnSpc="1">
            <a:prstTxWarp prst="textNoShape">
              <a:avLst/>
            </a:prstTxWarp>
            <a:noAutofit/>
          </a:bodyPr>
          <a:lstStyle/>
          <a:p>
            <a:pPr algn="ctr" defTabSz="1282493"/>
            <a:endParaRPr lang="en-US" dirty="0" smtClean="0">
              <a:solidFill>
                <a:srgbClr val="FFFFFF"/>
              </a:solidFill>
              <a:latin typeface="Vista Sans OT Reg"/>
            </a:endParaRPr>
          </a:p>
          <a:p>
            <a:pPr algn="ctr" defTabSz="1282493"/>
            <a:endParaRPr lang="en-US" dirty="0">
              <a:solidFill>
                <a:srgbClr val="FFFFFF"/>
              </a:solidFill>
              <a:latin typeface="Vista Sans OT Reg"/>
            </a:endParaRPr>
          </a:p>
        </p:txBody>
      </p:sp>
      <p:sp>
        <p:nvSpPr>
          <p:cNvPr id="7" name="Rectangle 6"/>
          <p:cNvSpPr/>
          <p:nvPr userDrawn="1"/>
        </p:nvSpPr>
        <p:spPr>
          <a:xfrm>
            <a:off x="0" y="0"/>
            <a:ext cx="14630400" cy="685800"/>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91423" rIns="91414" bIns="91423" numCol="1" spcCol="0" rtlCol="0" fromWordArt="0" anchor="t" anchorCtr="0" forceAA="0" compatLnSpc="1">
            <a:prstTxWarp prst="textNoShape">
              <a:avLst/>
            </a:prstTxWarp>
            <a:noAutofit/>
          </a:bodyPr>
          <a:lstStyle/>
          <a:p>
            <a:pPr algn="ctr" defTabSz="1282493"/>
            <a:r>
              <a:rPr lang="en-US" dirty="0" smtClean="0">
                <a:solidFill>
                  <a:srgbClr val="FFFFFF"/>
                </a:solidFill>
                <a:latin typeface="Vista Sans OT Reg"/>
              </a:rPr>
              <a:t>INTERNAL</a:t>
            </a:r>
            <a:endParaRPr lang="en-US" dirty="0">
              <a:solidFill>
                <a:srgbClr val="FFFFFF"/>
              </a:solidFill>
              <a:latin typeface="Vista Sans OT Reg"/>
            </a:endParaRPr>
          </a:p>
        </p:txBody>
      </p:sp>
    </p:spTree>
    <p:extLst>
      <p:ext uri="{BB962C8B-B14F-4D97-AF65-F5344CB8AC3E}">
        <p14:creationId xmlns:p14="http://schemas.microsoft.com/office/powerpoint/2010/main" xmlns="" val="29133361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Full bleed image">
    <p:spTree>
      <p:nvGrpSpPr>
        <p:cNvPr id="1" name=""/>
        <p:cNvGrpSpPr/>
        <p:nvPr/>
      </p:nvGrpSpPr>
      <p:grpSpPr>
        <a:xfrm>
          <a:off x="0" y="0"/>
          <a:ext cx="0" cy="0"/>
          <a:chOff x="0" y="0"/>
          <a:chExt cx="0" cy="0"/>
        </a:xfrm>
      </p:grpSpPr>
      <p:sp>
        <p:nvSpPr>
          <p:cNvPr id="4" name="Rectangle 3"/>
          <p:cNvSpPr/>
          <p:nvPr userDrawn="1"/>
        </p:nvSpPr>
        <p:spPr>
          <a:xfrm>
            <a:off x="0" y="0"/>
            <a:ext cx="146304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255" tIns="146274" rIns="146255" bIns="146274" numCol="1" spcCol="0" rtlCol="0" fromWordArt="0" anchor="ctr" anchorCtr="0" forceAA="0" compatLnSpc="1">
            <a:prstTxWarp prst="textNoShape">
              <a:avLst/>
            </a:prstTxWarp>
            <a:noAutofit/>
          </a:bodyPr>
          <a:lstStyle/>
          <a:p>
            <a:pPr algn="ctr" defTabSz="1282493"/>
            <a:endParaRPr lang="en-US" sz="2900" dirty="0" smtClean="0">
              <a:solidFill>
                <a:srgbClr val="ADB3BB"/>
              </a:solidFill>
              <a:latin typeface="Vista Sans OT Light"/>
            </a:endParaRPr>
          </a:p>
        </p:txBody>
      </p:sp>
      <p:sp>
        <p:nvSpPr>
          <p:cNvPr id="11" name="Picture Placeholder 10"/>
          <p:cNvSpPr>
            <a:spLocks noGrp="1"/>
          </p:cNvSpPr>
          <p:nvPr>
            <p:ph type="pic" sz="quarter" idx="14" hasCustomPrompt="1"/>
          </p:nvPr>
        </p:nvSpPr>
        <p:spPr>
          <a:xfrm>
            <a:off x="5" y="0"/>
            <a:ext cx="14630398" cy="8229600"/>
          </a:xfrm>
        </p:spPr>
        <p:txBody>
          <a:bodyPr anchor="ctr"/>
          <a:lstStyle>
            <a:lvl1pPr marL="0" indent="0" algn="ctr" defTabSz="1282493" rtl="0" eaLnBrk="1" latinLnBrk="0" hangingPunct="1">
              <a:lnSpc>
                <a:spcPct val="100000"/>
              </a:lnSpc>
              <a:spcBef>
                <a:spcPts val="0"/>
              </a:spcBef>
              <a:spcAft>
                <a:spcPts val="1920"/>
              </a:spcAft>
              <a:buClr>
                <a:schemeClr val="bg2"/>
              </a:buClr>
              <a:buFontTx/>
              <a:buNone/>
              <a:defRPr lang="en-US" sz="1900" b="0" kern="1200" spc="0" dirty="0">
                <a:solidFill>
                  <a:schemeClr val="accent6"/>
                </a:solidFill>
                <a:latin typeface="Vista Sans OT Reg" pitchFamily="50" charset="0"/>
                <a:ea typeface="+mn-ea"/>
                <a:cs typeface="+mn-cs"/>
              </a:defRPr>
            </a:lvl1pPr>
          </a:lstStyle>
          <a:p>
            <a:r>
              <a:rPr lang="en-US" dirty="0" smtClean="0"/>
              <a:t>Insert relevant photo or screen grab here</a:t>
            </a:r>
            <a:endParaRPr lang="en-US" dirty="0"/>
          </a:p>
        </p:txBody>
      </p:sp>
    </p:spTree>
    <p:extLst>
      <p:ext uri="{BB962C8B-B14F-4D97-AF65-F5344CB8AC3E}">
        <p14:creationId xmlns:p14="http://schemas.microsoft.com/office/powerpoint/2010/main" xmlns="" val="53977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and Bullets Gray">
    <p:spTree>
      <p:nvGrpSpPr>
        <p:cNvPr id="1" name=""/>
        <p:cNvGrpSpPr/>
        <p:nvPr/>
      </p:nvGrpSpPr>
      <p:grpSpPr>
        <a:xfrm>
          <a:off x="0" y="0"/>
          <a:ext cx="0" cy="0"/>
          <a:chOff x="0" y="0"/>
          <a:chExt cx="0" cy="0"/>
        </a:xfrm>
      </p:grpSpPr>
      <p:sp>
        <p:nvSpPr>
          <p:cNvPr id="8" name="Title 1"/>
          <p:cNvSpPr>
            <a:spLocks noGrp="1"/>
          </p:cNvSpPr>
          <p:nvPr>
            <p:ph type="title"/>
          </p:nvPr>
        </p:nvSpPr>
        <p:spPr>
          <a:xfrm>
            <a:off x="863006" y="629923"/>
            <a:ext cx="12874752" cy="800197"/>
          </a:xfrm>
        </p:spPr>
        <p:txBody>
          <a:bodyPr anchor="t"/>
          <a:lstStyle>
            <a:lvl1pPr>
              <a:defRPr>
                <a:solidFill>
                  <a:srgbClr val="FFFFFF"/>
                </a:solidFill>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859537" y="2002536"/>
            <a:ext cx="12874752" cy="5486400"/>
          </a:xfrm>
        </p:spPr>
        <p:txBody>
          <a:bodyPr>
            <a:normAutofit/>
          </a:bodyPr>
          <a:lstStyle>
            <a:lvl1pPr marL="225399" indent="-225399">
              <a:lnSpc>
                <a:spcPct val="100000"/>
              </a:lnSpc>
              <a:spcBef>
                <a:spcPts val="600"/>
              </a:spcBef>
              <a:spcAft>
                <a:spcPts val="600"/>
              </a:spcAft>
              <a:buClr>
                <a:schemeClr val="accent2"/>
              </a:buClr>
              <a:buSzPct val="80000"/>
              <a:buFont typeface="Arial"/>
              <a:buChar char="•"/>
              <a:defRPr sz="3200" b="0" i="0">
                <a:solidFill>
                  <a:srgbClr val="FFFFFF"/>
                </a:solidFill>
                <a:latin typeface="+mn-lt"/>
                <a:cs typeface="Vista Sans OT Reg"/>
              </a:defRPr>
            </a:lvl1pPr>
            <a:lvl2pPr marL="798418" indent="-225399">
              <a:lnSpc>
                <a:spcPct val="100000"/>
              </a:lnSpc>
              <a:spcBef>
                <a:spcPts val="600"/>
              </a:spcBef>
              <a:spcAft>
                <a:spcPts val="600"/>
              </a:spcAft>
              <a:buClr>
                <a:schemeClr val="accent2"/>
              </a:buClr>
              <a:buSzPct val="80000"/>
              <a:buFont typeface="Arial"/>
              <a:buChar char="•"/>
              <a:defRPr sz="2900" b="0" i="0">
                <a:solidFill>
                  <a:srgbClr val="FFFFFF"/>
                </a:solidFill>
                <a:latin typeface="+mn-lt"/>
                <a:cs typeface="Vista Sans OT Reg"/>
              </a:defRPr>
            </a:lvl2pPr>
            <a:lvl3pPr marL="1373024" indent="-225399">
              <a:lnSpc>
                <a:spcPct val="100000"/>
              </a:lnSpc>
              <a:spcBef>
                <a:spcPts val="600"/>
              </a:spcBef>
              <a:spcAft>
                <a:spcPts val="600"/>
              </a:spcAft>
              <a:buClr>
                <a:schemeClr val="accent2"/>
              </a:buClr>
              <a:buSzPct val="80000"/>
              <a:buFont typeface="Arial"/>
              <a:buChar char="•"/>
              <a:defRPr sz="2900" b="0" i="0">
                <a:solidFill>
                  <a:srgbClr val="FFFFFF"/>
                </a:solidFill>
                <a:latin typeface="+mn-lt"/>
                <a:cs typeface="Vista Sans OT Reg"/>
              </a:defRPr>
            </a:lvl3pPr>
            <a:lvl4pPr marL="1946041" indent="-236510">
              <a:lnSpc>
                <a:spcPct val="100000"/>
              </a:lnSpc>
              <a:spcBef>
                <a:spcPts val="600"/>
              </a:spcBef>
              <a:spcAft>
                <a:spcPts val="600"/>
              </a:spcAft>
              <a:buClr>
                <a:schemeClr val="accent2"/>
              </a:buClr>
              <a:buSzPct val="80000"/>
              <a:buFont typeface="Arial"/>
              <a:buChar char="•"/>
              <a:defRPr sz="2900" b="0" i="0">
                <a:solidFill>
                  <a:srgbClr val="FFFFFF"/>
                </a:solidFill>
                <a:latin typeface="+mn-lt"/>
                <a:cs typeface="Vista Sans OT Reg"/>
              </a:defRPr>
            </a:lvl4pPr>
            <a:lvl5pPr marL="2631760" indent="-234923">
              <a:lnSpc>
                <a:spcPct val="100000"/>
              </a:lnSpc>
              <a:spcBef>
                <a:spcPts val="600"/>
              </a:spcBef>
              <a:spcAft>
                <a:spcPts val="600"/>
              </a:spcAft>
              <a:buClr>
                <a:schemeClr val="accent2"/>
              </a:buClr>
              <a:buSzPct val="80000"/>
              <a:buFont typeface="Arial"/>
              <a:buChar char="•"/>
              <a:defRPr sz="2900" b="0" i="0">
                <a:solidFill>
                  <a:srgbClr val="FFFFFF"/>
                </a:solidFill>
                <a:latin typeface="+mn-lt"/>
                <a:cs typeface="Vista Sans OT Reg"/>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1"/>
          </p:nvPr>
        </p:nvSpPr>
        <p:spPr>
          <a:xfrm>
            <a:off x="859536" y="7552944"/>
            <a:ext cx="12874752" cy="438912"/>
          </a:xfrm>
        </p:spPr>
        <p:txBody>
          <a:bodyPr/>
          <a:lstStyle/>
          <a:p>
            <a:endParaRPr lang="en-US" dirty="0"/>
          </a:p>
        </p:txBody>
      </p:sp>
    </p:spTree>
    <p:extLst>
      <p:ext uri="{BB962C8B-B14F-4D97-AF65-F5344CB8AC3E}">
        <p14:creationId xmlns:p14="http://schemas.microsoft.com/office/powerpoint/2010/main" xmlns="" val="31334618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and Bullets Gray">
    <p:spTree>
      <p:nvGrpSpPr>
        <p:cNvPr id="1" name=""/>
        <p:cNvGrpSpPr/>
        <p:nvPr/>
      </p:nvGrpSpPr>
      <p:grpSpPr>
        <a:xfrm>
          <a:off x="0" y="0"/>
          <a:ext cx="0" cy="0"/>
          <a:chOff x="0" y="0"/>
          <a:chExt cx="0" cy="0"/>
        </a:xfrm>
      </p:grpSpPr>
      <p:sp>
        <p:nvSpPr>
          <p:cNvPr id="8" name="Title 1"/>
          <p:cNvSpPr>
            <a:spLocks noGrp="1"/>
          </p:cNvSpPr>
          <p:nvPr>
            <p:ph type="title"/>
          </p:nvPr>
        </p:nvSpPr>
        <p:spPr>
          <a:xfrm>
            <a:off x="863006" y="629923"/>
            <a:ext cx="12874752" cy="800197"/>
          </a:xfrm>
        </p:spPr>
        <p:txBody>
          <a:bodyPr anchor="t"/>
          <a:lstStyle>
            <a:lvl1pPr>
              <a:defRPr>
                <a:solidFill>
                  <a:srgbClr val="FFFFFF"/>
                </a:solidFill>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7366002" y="2002536"/>
            <a:ext cx="6368289" cy="5486400"/>
          </a:xfrm>
        </p:spPr>
        <p:txBody>
          <a:bodyPr>
            <a:normAutofit/>
          </a:bodyPr>
          <a:lstStyle>
            <a:lvl1pPr marL="225399" indent="-225399">
              <a:lnSpc>
                <a:spcPct val="100000"/>
              </a:lnSpc>
              <a:spcBef>
                <a:spcPts val="600"/>
              </a:spcBef>
              <a:spcAft>
                <a:spcPts val="600"/>
              </a:spcAft>
              <a:buClr>
                <a:schemeClr val="accent2"/>
              </a:buClr>
              <a:buSzPct val="80000"/>
              <a:buFont typeface="Arial"/>
              <a:buChar char="•"/>
              <a:defRPr sz="3200" b="0" i="0">
                <a:solidFill>
                  <a:srgbClr val="FFFFFF"/>
                </a:solidFill>
                <a:latin typeface="+mn-lt"/>
                <a:cs typeface="Vista Sans OT Reg"/>
              </a:defRPr>
            </a:lvl1pPr>
            <a:lvl2pPr marL="798418" indent="-225399">
              <a:lnSpc>
                <a:spcPct val="100000"/>
              </a:lnSpc>
              <a:spcBef>
                <a:spcPts val="600"/>
              </a:spcBef>
              <a:spcAft>
                <a:spcPts val="600"/>
              </a:spcAft>
              <a:buClr>
                <a:schemeClr val="accent2"/>
              </a:buClr>
              <a:buSzPct val="80000"/>
              <a:buFont typeface="Arial"/>
              <a:buChar char="•"/>
              <a:defRPr sz="2900" b="0" i="0">
                <a:solidFill>
                  <a:srgbClr val="FFFFFF"/>
                </a:solidFill>
                <a:latin typeface="+mn-lt"/>
                <a:cs typeface="Vista Sans OT Reg"/>
              </a:defRPr>
            </a:lvl2pPr>
            <a:lvl3pPr marL="1373024" indent="-225399">
              <a:lnSpc>
                <a:spcPct val="100000"/>
              </a:lnSpc>
              <a:spcBef>
                <a:spcPts val="600"/>
              </a:spcBef>
              <a:spcAft>
                <a:spcPts val="600"/>
              </a:spcAft>
              <a:buClr>
                <a:schemeClr val="accent2"/>
              </a:buClr>
              <a:buSzPct val="80000"/>
              <a:buFont typeface="Arial"/>
              <a:buChar char="•"/>
              <a:defRPr sz="2900" b="0" i="0">
                <a:solidFill>
                  <a:srgbClr val="FFFFFF"/>
                </a:solidFill>
                <a:latin typeface="+mn-lt"/>
                <a:cs typeface="Vista Sans OT Reg"/>
              </a:defRPr>
            </a:lvl3pPr>
            <a:lvl4pPr marL="1946041" indent="-236510">
              <a:lnSpc>
                <a:spcPct val="100000"/>
              </a:lnSpc>
              <a:spcBef>
                <a:spcPts val="600"/>
              </a:spcBef>
              <a:spcAft>
                <a:spcPts val="600"/>
              </a:spcAft>
              <a:buClr>
                <a:schemeClr val="accent2"/>
              </a:buClr>
              <a:buSzPct val="80000"/>
              <a:buFont typeface="Arial"/>
              <a:buChar char="•"/>
              <a:defRPr sz="2900" b="0" i="0">
                <a:solidFill>
                  <a:srgbClr val="FFFFFF"/>
                </a:solidFill>
                <a:latin typeface="+mn-lt"/>
                <a:cs typeface="Vista Sans OT Reg"/>
              </a:defRPr>
            </a:lvl4pPr>
            <a:lvl5pPr marL="2631760" indent="-234923">
              <a:lnSpc>
                <a:spcPct val="100000"/>
              </a:lnSpc>
              <a:spcBef>
                <a:spcPts val="600"/>
              </a:spcBef>
              <a:spcAft>
                <a:spcPts val="600"/>
              </a:spcAft>
              <a:buClr>
                <a:schemeClr val="accent2"/>
              </a:buClr>
              <a:buSzPct val="80000"/>
              <a:buFont typeface="Arial"/>
              <a:buChar char="•"/>
              <a:defRPr sz="2900" b="0" i="0">
                <a:solidFill>
                  <a:srgbClr val="FFFFFF"/>
                </a:solidFill>
                <a:latin typeface="+mn-lt"/>
                <a:cs typeface="Vista Sans OT Reg"/>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1"/>
          </p:nvPr>
        </p:nvSpPr>
        <p:spPr>
          <a:xfrm>
            <a:off x="859536" y="7552944"/>
            <a:ext cx="12874752" cy="438912"/>
          </a:xfrm>
        </p:spPr>
        <p:txBody>
          <a:bodyPr/>
          <a:lstStyle/>
          <a:p>
            <a:endParaRPr lang="en-US" dirty="0"/>
          </a:p>
        </p:txBody>
      </p:sp>
      <p:sp>
        <p:nvSpPr>
          <p:cNvPr id="5" name="Picture Placeholder 4"/>
          <p:cNvSpPr>
            <a:spLocks noGrp="1"/>
          </p:cNvSpPr>
          <p:nvPr>
            <p:ph type="pic" sz="quarter" idx="12"/>
          </p:nvPr>
        </p:nvSpPr>
        <p:spPr>
          <a:xfrm>
            <a:off x="863006" y="2002536"/>
            <a:ext cx="6184900" cy="5486400"/>
          </a:xfrm>
          <a:effectLst>
            <a:outerShdw blurRad="50800" dist="38100" dir="2700000" algn="tl" rotWithShape="0">
              <a:srgbClr val="000000">
                <a:alpha val="43000"/>
              </a:srgbClr>
            </a:outerShdw>
          </a:effectLst>
        </p:spPr>
        <p:txBody>
          <a:bodyPr/>
          <a:lstStyle/>
          <a:p>
            <a:endParaRPr lang="en-US" dirty="0"/>
          </a:p>
        </p:txBody>
      </p:sp>
    </p:spTree>
    <p:extLst>
      <p:ext uri="{BB962C8B-B14F-4D97-AF65-F5344CB8AC3E}">
        <p14:creationId xmlns:p14="http://schemas.microsoft.com/office/powerpoint/2010/main" xmlns="" val="34214949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Gray">
    <p:spTree>
      <p:nvGrpSpPr>
        <p:cNvPr id="1" name=""/>
        <p:cNvGrpSpPr/>
        <p:nvPr/>
      </p:nvGrpSpPr>
      <p:grpSpPr>
        <a:xfrm>
          <a:off x="0" y="0"/>
          <a:ext cx="0" cy="0"/>
          <a:chOff x="0" y="0"/>
          <a:chExt cx="0" cy="0"/>
        </a:xfrm>
      </p:grpSpPr>
      <p:sp>
        <p:nvSpPr>
          <p:cNvPr id="2" name="Title 1"/>
          <p:cNvSpPr>
            <a:spLocks noGrp="1"/>
          </p:cNvSpPr>
          <p:nvPr>
            <p:ph type="title"/>
          </p:nvPr>
        </p:nvSpPr>
        <p:spPr>
          <a:xfrm>
            <a:off x="863002" y="629923"/>
            <a:ext cx="12874752" cy="800197"/>
          </a:xfrm>
        </p:spPr>
        <p:txBody>
          <a:bodyPr/>
          <a:lstStyle>
            <a:lvl1pPr>
              <a:defRPr sz="2900">
                <a:solidFill>
                  <a:schemeClr val="tx1"/>
                </a:solidFill>
              </a:defRPr>
            </a:lvl1pPr>
          </a:lstStyle>
          <a:p>
            <a:r>
              <a:rPr lang="en-US" dirty="0" smtClean="0"/>
              <a:t>Click to edit Master title style</a:t>
            </a:r>
            <a:endParaRPr lang="en-US" dirty="0"/>
          </a:p>
        </p:txBody>
      </p:sp>
      <p:sp>
        <p:nvSpPr>
          <p:cNvPr id="3" name="Footer Placeholder 2"/>
          <p:cNvSpPr>
            <a:spLocks noGrp="1"/>
          </p:cNvSpPr>
          <p:nvPr>
            <p:ph type="ftr" sz="quarter" idx="21"/>
          </p:nvPr>
        </p:nvSpPr>
        <p:spPr/>
        <p:txBody>
          <a:bodyPr/>
          <a:lstStyle>
            <a:lvl1pPr>
              <a:defRPr>
                <a:solidFill>
                  <a:schemeClr val="tx1"/>
                </a:solidFill>
              </a:defRPr>
            </a:lvl1pPr>
          </a:lstStyle>
          <a:p>
            <a:endParaRPr lang="en-US" dirty="0"/>
          </a:p>
        </p:txBody>
      </p:sp>
      <p:sp>
        <p:nvSpPr>
          <p:cNvPr id="6" name="Chart Placeholder 5"/>
          <p:cNvSpPr>
            <a:spLocks noGrp="1"/>
          </p:cNvSpPr>
          <p:nvPr>
            <p:ph type="chart" sz="quarter" idx="22"/>
          </p:nvPr>
        </p:nvSpPr>
        <p:spPr>
          <a:xfrm>
            <a:off x="859536" y="1587500"/>
            <a:ext cx="12874752" cy="5829300"/>
          </a:xfrm>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xmlns="" val="1913382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2.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theme" Target="../theme/theme3.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eeform 17"/>
          <p:cNvSpPr>
            <a:spLocks noEditPoints="1"/>
          </p:cNvSpPr>
          <p:nvPr userDrawn="1"/>
        </p:nvSpPr>
        <p:spPr bwMode="auto">
          <a:xfrm>
            <a:off x="0" y="0"/>
            <a:ext cx="14630400" cy="8229600"/>
          </a:xfrm>
          <a:custGeom>
            <a:avLst/>
            <a:gdLst>
              <a:gd name="T0" fmla="*/ 10779 w 10892"/>
              <a:gd name="T1" fmla="*/ 0 h 6130"/>
              <a:gd name="T2" fmla="*/ 114 w 10892"/>
              <a:gd name="T3" fmla="*/ 0 h 6130"/>
              <a:gd name="T4" fmla="*/ 0 w 10892"/>
              <a:gd name="T5" fmla="*/ 0 h 6130"/>
              <a:gd name="T6" fmla="*/ 0 w 10892"/>
              <a:gd name="T7" fmla="*/ 114 h 6130"/>
              <a:gd name="T8" fmla="*/ 0 w 10892"/>
              <a:gd name="T9" fmla="*/ 6017 h 6130"/>
              <a:gd name="T10" fmla="*/ 0 w 10892"/>
              <a:gd name="T11" fmla="*/ 6130 h 6130"/>
              <a:gd name="T12" fmla="*/ 114 w 10892"/>
              <a:gd name="T13" fmla="*/ 6130 h 6130"/>
              <a:gd name="T14" fmla="*/ 10779 w 10892"/>
              <a:gd name="T15" fmla="*/ 6130 h 6130"/>
              <a:gd name="T16" fmla="*/ 10892 w 10892"/>
              <a:gd name="T17" fmla="*/ 6130 h 6130"/>
              <a:gd name="T18" fmla="*/ 10892 w 10892"/>
              <a:gd name="T19" fmla="*/ 6017 h 6130"/>
              <a:gd name="T20" fmla="*/ 10892 w 10892"/>
              <a:gd name="T21" fmla="*/ 114 h 6130"/>
              <a:gd name="T22" fmla="*/ 10892 w 10892"/>
              <a:gd name="T23" fmla="*/ 0 h 6130"/>
              <a:gd name="T24" fmla="*/ 10779 w 10892"/>
              <a:gd name="T25" fmla="*/ 0 h 6130"/>
              <a:gd name="T26" fmla="*/ 10779 w 10892"/>
              <a:gd name="T27" fmla="*/ 6017 h 6130"/>
              <a:gd name="T28" fmla="*/ 114 w 10892"/>
              <a:gd name="T29" fmla="*/ 6017 h 6130"/>
              <a:gd name="T30" fmla="*/ 114 w 10892"/>
              <a:gd name="T31" fmla="*/ 114 h 6130"/>
              <a:gd name="T32" fmla="*/ 10779 w 10892"/>
              <a:gd name="T33" fmla="*/ 114 h 6130"/>
              <a:gd name="T34" fmla="*/ 10779 w 10892"/>
              <a:gd name="T35" fmla="*/ 6017 h 6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92" h="6130">
                <a:moveTo>
                  <a:pt x="10779" y="0"/>
                </a:moveTo>
                <a:lnTo>
                  <a:pt x="114" y="0"/>
                </a:lnTo>
                <a:lnTo>
                  <a:pt x="0" y="0"/>
                </a:lnTo>
                <a:lnTo>
                  <a:pt x="0" y="114"/>
                </a:lnTo>
                <a:lnTo>
                  <a:pt x="0" y="6017"/>
                </a:lnTo>
                <a:lnTo>
                  <a:pt x="0" y="6130"/>
                </a:lnTo>
                <a:lnTo>
                  <a:pt x="114" y="6130"/>
                </a:lnTo>
                <a:lnTo>
                  <a:pt x="10779" y="6130"/>
                </a:lnTo>
                <a:lnTo>
                  <a:pt x="10892" y="6130"/>
                </a:lnTo>
                <a:lnTo>
                  <a:pt x="10892" y="6017"/>
                </a:lnTo>
                <a:lnTo>
                  <a:pt x="10892" y="114"/>
                </a:lnTo>
                <a:lnTo>
                  <a:pt x="10892" y="0"/>
                </a:lnTo>
                <a:lnTo>
                  <a:pt x="10779" y="0"/>
                </a:lnTo>
                <a:close/>
                <a:moveTo>
                  <a:pt x="10779" y="6017"/>
                </a:moveTo>
                <a:lnTo>
                  <a:pt x="114" y="6017"/>
                </a:lnTo>
                <a:lnTo>
                  <a:pt x="114" y="114"/>
                </a:lnTo>
                <a:lnTo>
                  <a:pt x="10779" y="114"/>
                </a:lnTo>
                <a:lnTo>
                  <a:pt x="10779" y="6017"/>
                </a:lnTo>
                <a:close/>
              </a:path>
            </a:pathLst>
          </a:custGeom>
          <a:solidFill>
            <a:srgbClr val="000000">
              <a:alpha val="20000"/>
            </a:srgbClr>
          </a:solidFill>
          <a:ln w="15875" cap="flat">
            <a:noFill/>
            <a:prstDash val="solid"/>
            <a:miter lim="800000"/>
            <a:headEnd/>
            <a:tailEnd/>
          </a:ln>
        </p:spPr>
        <p:txBody>
          <a:bodyPr vert="horz" wrap="square" lIns="91429" tIns="45714" rIns="91429" bIns="45714" numCol="1" anchor="t" anchorCtr="0" compatLnSpc="1">
            <a:prstTxWarp prst="textNoShape">
              <a:avLst/>
            </a:prstTxWarp>
          </a:bodyPr>
          <a:lstStyle/>
          <a:p>
            <a:endParaRPr lang="en-US"/>
          </a:p>
        </p:txBody>
      </p:sp>
      <p:sp>
        <p:nvSpPr>
          <p:cNvPr id="2" name="Title Placeholder 1"/>
          <p:cNvSpPr>
            <a:spLocks noGrp="1"/>
          </p:cNvSpPr>
          <p:nvPr>
            <p:ph type="title"/>
          </p:nvPr>
        </p:nvSpPr>
        <p:spPr>
          <a:xfrm>
            <a:off x="863003" y="630937"/>
            <a:ext cx="12874752" cy="800197"/>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59538" y="2002538"/>
            <a:ext cx="12870952" cy="5490464"/>
          </a:xfrm>
          <a:prstGeom prst="rect">
            <a:avLst/>
          </a:prstGeom>
        </p:spPr>
        <p:txBody>
          <a:bodyPr vert="horz" lIns="0" tIns="0" rIns="0" bIns="0" rtlCol="0" anchor="t">
            <a:normAutofit/>
          </a:bodyPr>
          <a:lstStyle/>
          <a:p>
            <a:pPr lvl="0"/>
            <a:endParaRPr lang="en-US" dirty="0" smtClean="0"/>
          </a:p>
        </p:txBody>
      </p:sp>
      <p:sp>
        <p:nvSpPr>
          <p:cNvPr id="4" name="Footer Placeholder 3"/>
          <p:cNvSpPr>
            <a:spLocks noGrp="1"/>
          </p:cNvSpPr>
          <p:nvPr>
            <p:ph type="ftr" sz="quarter" idx="3"/>
          </p:nvPr>
        </p:nvSpPr>
        <p:spPr>
          <a:xfrm>
            <a:off x="859536" y="7552944"/>
            <a:ext cx="12874752" cy="438912"/>
          </a:xfrm>
          <a:prstGeom prst="rect">
            <a:avLst/>
          </a:prstGeom>
        </p:spPr>
        <p:txBody>
          <a:bodyPr vert="horz" lIns="91429" tIns="45714" rIns="91429" bIns="45714" rtlCol="0" anchor="b" anchorCtr="0"/>
          <a:lstStyle>
            <a:lvl1pPr algn="l">
              <a:defRPr sz="1400">
                <a:solidFill>
                  <a:srgbClr val="FFFFFF"/>
                </a:solidFill>
                <a:latin typeface="+mn-lt"/>
              </a:defRPr>
            </a:lvl1pPr>
          </a:lstStyle>
          <a:p>
            <a:endParaRPr lang="en-US" dirty="0"/>
          </a:p>
        </p:txBody>
      </p:sp>
    </p:spTree>
    <p:extLst>
      <p:ext uri="{BB962C8B-B14F-4D97-AF65-F5344CB8AC3E}">
        <p14:creationId xmlns:p14="http://schemas.microsoft.com/office/powerpoint/2010/main" xmlns="" val="2435859925"/>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 id="2147483879" r:id="rId18"/>
    <p:sldLayoutId id="2147483880" r:id="rId19"/>
    <p:sldLayoutId id="2147483881" r:id="rId20"/>
    <p:sldLayoutId id="2147483882" r:id="rId21"/>
    <p:sldLayoutId id="2147483883" r:id="rId22"/>
    <p:sldLayoutId id="2147483884" r:id="rId23"/>
    <p:sldLayoutId id="2147483885" r:id="rId24"/>
    <p:sldLayoutId id="2147483886" r:id="rId25"/>
    <p:sldLayoutId id="2147483887" r:id="rId26"/>
    <p:sldLayoutId id="2147483909" r:id="rId27"/>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l" defTabSz="1282595" rtl="0" eaLnBrk="1" latinLnBrk="0" hangingPunct="1">
        <a:lnSpc>
          <a:spcPct val="90000"/>
        </a:lnSpc>
        <a:spcBef>
          <a:spcPct val="0"/>
        </a:spcBef>
        <a:buNone/>
        <a:defRPr sz="4500" kern="1200" spc="0">
          <a:solidFill>
            <a:srgbClr val="FFFFFF"/>
          </a:solidFill>
          <a:latin typeface="Vista Sans OT Reg" pitchFamily="50" charset="0"/>
          <a:ea typeface="+mj-ea"/>
          <a:cs typeface="+mj-cs"/>
        </a:defRPr>
      </a:lvl1pPr>
    </p:titleStyle>
    <p:bodyStyle>
      <a:lvl1pPr marL="0" indent="0" algn="l" defTabSz="1282595" rtl="0" eaLnBrk="1" latinLnBrk="0" hangingPunct="1">
        <a:lnSpc>
          <a:spcPct val="100000"/>
        </a:lnSpc>
        <a:spcBef>
          <a:spcPts val="0"/>
        </a:spcBef>
        <a:spcAft>
          <a:spcPts val="1920"/>
        </a:spcAft>
        <a:buClr>
          <a:schemeClr val="bg2"/>
        </a:buClr>
        <a:buFontTx/>
        <a:buNone/>
        <a:defRPr sz="3200" kern="1200" spc="0">
          <a:solidFill>
            <a:srgbClr val="FFFFFF"/>
          </a:solidFill>
          <a:latin typeface="+mn-lt"/>
          <a:ea typeface="+mn-ea"/>
          <a:cs typeface="+mn-cs"/>
        </a:defRPr>
      </a:lvl1pPr>
      <a:lvl2pPr marL="0" indent="0" algn="l" defTabSz="1282595" rtl="0" eaLnBrk="1" latinLnBrk="0" hangingPunct="1">
        <a:lnSpc>
          <a:spcPct val="100000"/>
        </a:lnSpc>
        <a:spcBef>
          <a:spcPts val="0"/>
        </a:spcBef>
        <a:spcAft>
          <a:spcPts val="1920"/>
        </a:spcAft>
        <a:buClr>
          <a:schemeClr val="bg2"/>
        </a:buClr>
        <a:buFontTx/>
        <a:buNone/>
        <a:tabLst/>
        <a:defRPr sz="2900" kern="1200" spc="0">
          <a:solidFill>
            <a:schemeClr val="bg1"/>
          </a:solidFill>
          <a:latin typeface="Vista Sans OT Light" panose="02000503030000020004" pitchFamily="50" charset="0"/>
          <a:ea typeface="+mn-ea"/>
          <a:cs typeface="+mn-cs"/>
        </a:defRPr>
      </a:lvl2pPr>
      <a:lvl3pPr marL="146286" marR="0" indent="-146286" algn="l" defTabSz="1282595" rtl="0" eaLnBrk="1" fontAlgn="auto" latinLnBrk="0" hangingPunct="1">
        <a:lnSpc>
          <a:spcPct val="100000"/>
        </a:lnSpc>
        <a:spcBef>
          <a:spcPts val="0"/>
        </a:spcBef>
        <a:spcAft>
          <a:spcPts val="960"/>
        </a:spcAft>
        <a:buClr>
          <a:schemeClr val="bg1"/>
        </a:buClr>
        <a:buSzTx/>
        <a:buFont typeface="Vista Sans OT Reg" pitchFamily="50" charset="0"/>
        <a:buNone/>
        <a:tabLst/>
        <a:defRPr sz="2200" kern="1200" spc="0">
          <a:solidFill>
            <a:schemeClr val="bg1"/>
          </a:solidFill>
          <a:latin typeface="Vista Sans OT Reg" pitchFamily="50" charset="0"/>
          <a:ea typeface="+mn-ea"/>
          <a:cs typeface="+mn-cs"/>
        </a:defRPr>
      </a:lvl3pPr>
      <a:lvl4pPr marL="2244540" indent="-320652" algn="l" defTabSz="1282595"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885836" indent="-320652" algn="l" defTabSz="1282595"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27137" indent="-320652" algn="l" defTabSz="1282595"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168430" indent="-320652" algn="l" defTabSz="1282595"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09734" indent="-320652" algn="l" defTabSz="1282595"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451028" indent="-320652" algn="l" defTabSz="1282595"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282595" rtl="0" eaLnBrk="1" latinLnBrk="0" hangingPunct="1">
        <a:defRPr sz="2600" kern="1200">
          <a:solidFill>
            <a:schemeClr val="tx1"/>
          </a:solidFill>
          <a:latin typeface="+mn-lt"/>
          <a:ea typeface="+mn-ea"/>
          <a:cs typeface="+mn-cs"/>
        </a:defRPr>
      </a:lvl1pPr>
      <a:lvl2pPr marL="641296" algn="l" defTabSz="1282595" rtl="0" eaLnBrk="1" latinLnBrk="0" hangingPunct="1">
        <a:defRPr sz="2600" kern="1200">
          <a:solidFill>
            <a:schemeClr val="tx1"/>
          </a:solidFill>
          <a:latin typeface="+mn-lt"/>
          <a:ea typeface="+mn-ea"/>
          <a:cs typeface="+mn-cs"/>
        </a:defRPr>
      </a:lvl2pPr>
      <a:lvl3pPr marL="1282595" algn="l" defTabSz="1282595" rtl="0" eaLnBrk="1" latinLnBrk="0" hangingPunct="1">
        <a:defRPr sz="2600" kern="1200">
          <a:solidFill>
            <a:schemeClr val="tx1"/>
          </a:solidFill>
          <a:latin typeface="+mn-lt"/>
          <a:ea typeface="+mn-ea"/>
          <a:cs typeface="+mn-cs"/>
        </a:defRPr>
      </a:lvl3pPr>
      <a:lvl4pPr marL="1923894" algn="l" defTabSz="1282595" rtl="0" eaLnBrk="1" latinLnBrk="0" hangingPunct="1">
        <a:defRPr sz="2600" kern="1200">
          <a:solidFill>
            <a:schemeClr val="tx1"/>
          </a:solidFill>
          <a:latin typeface="+mn-lt"/>
          <a:ea typeface="+mn-ea"/>
          <a:cs typeface="+mn-cs"/>
        </a:defRPr>
      </a:lvl4pPr>
      <a:lvl5pPr marL="2565190" algn="l" defTabSz="1282595" rtl="0" eaLnBrk="1" latinLnBrk="0" hangingPunct="1">
        <a:defRPr sz="2600" kern="1200">
          <a:solidFill>
            <a:schemeClr val="tx1"/>
          </a:solidFill>
          <a:latin typeface="+mn-lt"/>
          <a:ea typeface="+mn-ea"/>
          <a:cs typeface="+mn-cs"/>
        </a:defRPr>
      </a:lvl5pPr>
      <a:lvl6pPr marL="3206490" algn="l" defTabSz="1282595" rtl="0" eaLnBrk="1" latinLnBrk="0" hangingPunct="1">
        <a:defRPr sz="2600" kern="1200">
          <a:solidFill>
            <a:schemeClr val="tx1"/>
          </a:solidFill>
          <a:latin typeface="+mn-lt"/>
          <a:ea typeface="+mn-ea"/>
          <a:cs typeface="+mn-cs"/>
        </a:defRPr>
      </a:lvl6pPr>
      <a:lvl7pPr marL="3847784" algn="l" defTabSz="1282595" rtl="0" eaLnBrk="1" latinLnBrk="0" hangingPunct="1">
        <a:defRPr sz="2600" kern="1200">
          <a:solidFill>
            <a:schemeClr val="tx1"/>
          </a:solidFill>
          <a:latin typeface="+mn-lt"/>
          <a:ea typeface="+mn-ea"/>
          <a:cs typeface="+mn-cs"/>
        </a:defRPr>
      </a:lvl7pPr>
      <a:lvl8pPr marL="4489079" algn="l" defTabSz="1282595" rtl="0" eaLnBrk="1" latinLnBrk="0" hangingPunct="1">
        <a:defRPr sz="2600" kern="1200">
          <a:solidFill>
            <a:schemeClr val="tx1"/>
          </a:solidFill>
          <a:latin typeface="+mn-lt"/>
          <a:ea typeface="+mn-ea"/>
          <a:cs typeface="+mn-cs"/>
        </a:defRPr>
      </a:lvl8pPr>
      <a:lvl9pPr marL="5130382" algn="l" defTabSz="1282595"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eeform 17"/>
          <p:cNvSpPr>
            <a:spLocks noEditPoints="1"/>
          </p:cNvSpPr>
          <p:nvPr userDrawn="1"/>
        </p:nvSpPr>
        <p:spPr bwMode="auto">
          <a:xfrm>
            <a:off x="0" y="0"/>
            <a:ext cx="14630400" cy="8229600"/>
          </a:xfrm>
          <a:custGeom>
            <a:avLst/>
            <a:gdLst>
              <a:gd name="T0" fmla="*/ 10779 w 10892"/>
              <a:gd name="T1" fmla="*/ 0 h 6130"/>
              <a:gd name="T2" fmla="*/ 114 w 10892"/>
              <a:gd name="T3" fmla="*/ 0 h 6130"/>
              <a:gd name="T4" fmla="*/ 0 w 10892"/>
              <a:gd name="T5" fmla="*/ 0 h 6130"/>
              <a:gd name="T6" fmla="*/ 0 w 10892"/>
              <a:gd name="T7" fmla="*/ 114 h 6130"/>
              <a:gd name="T8" fmla="*/ 0 w 10892"/>
              <a:gd name="T9" fmla="*/ 6017 h 6130"/>
              <a:gd name="T10" fmla="*/ 0 w 10892"/>
              <a:gd name="T11" fmla="*/ 6130 h 6130"/>
              <a:gd name="T12" fmla="*/ 114 w 10892"/>
              <a:gd name="T13" fmla="*/ 6130 h 6130"/>
              <a:gd name="T14" fmla="*/ 10779 w 10892"/>
              <a:gd name="T15" fmla="*/ 6130 h 6130"/>
              <a:gd name="T16" fmla="*/ 10892 w 10892"/>
              <a:gd name="T17" fmla="*/ 6130 h 6130"/>
              <a:gd name="T18" fmla="*/ 10892 w 10892"/>
              <a:gd name="T19" fmla="*/ 6017 h 6130"/>
              <a:gd name="T20" fmla="*/ 10892 w 10892"/>
              <a:gd name="T21" fmla="*/ 114 h 6130"/>
              <a:gd name="T22" fmla="*/ 10892 w 10892"/>
              <a:gd name="T23" fmla="*/ 0 h 6130"/>
              <a:gd name="T24" fmla="*/ 10779 w 10892"/>
              <a:gd name="T25" fmla="*/ 0 h 6130"/>
              <a:gd name="T26" fmla="*/ 10779 w 10892"/>
              <a:gd name="T27" fmla="*/ 6017 h 6130"/>
              <a:gd name="T28" fmla="*/ 114 w 10892"/>
              <a:gd name="T29" fmla="*/ 6017 h 6130"/>
              <a:gd name="T30" fmla="*/ 114 w 10892"/>
              <a:gd name="T31" fmla="*/ 114 h 6130"/>
              <a:gd name="T32" fmla="*/ 10779 w 10892"/>
              <a:gd name="T33" fmla="*/ 114 h 6130"/>
              <a:gd name="T34" fmla="*/ 10779 w 10892"/>
              <a:gd name="T35" fmla="*/ 6017 h 6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92" h="6130">
                <a:moveTo>
                  <a:pt x="10779" y="0"/>
                </a:moveTo>
                <a:lnTo>
                  <a:pt x="114" y="0"/>
                </a:lnTo>
                <a:lnTo>
                  <a:pt x="0" y="0"/>
                </a:lnTo>
                <a:lnTo>
                  <a:pt x="0" y="114"/>
                </a:lnTo>
                <a:lnTo>
                  <a:pt x="0" y="6017"/>
                </a:lnTo>
                <a:lnTo>
                  <a:pt x="0" y="6130"/>
                </a:lnTo>
                <a:lnTo>
                  <a:pt x="114" y="6130"/>
                </a:lnTo>
                <a:lnTo>
                  <a:pt x="10779" y="6130"/>
                </a:lnTo>
                <a:lnTo>
                  <a:pt x="10892" y="6130"/>
                </a:lnTo>
                <a:lnTo>
                  <a:pt x="10892" y="6017"/>
                </a:lnTo>
                <a:lnTo>
                  <a:pt x="10892" y="114"/>
                </a:lnTo>
                <a:lnTo>
                  <a:pt x="10892" y="0"/>
                </a:lnTo>
                <a:lnTo>
                  <a:pt x="10779" y="0"/>
                </a:lnTo>
                <a:close/>
                <a:moveTo>
                  <a:pt x="10779" y="6017"/>
                </a:moveTo>
                <a:lnTo>
                  <a:pt x="114" y="6017"/>
                </a:lnTo>
                <a:lnTo>
                  <a:pt x="114" y="114"/>
                </a:lnTo>
                <a:lnTo>
                  <a:pt x="10779" y="114"/>
                </a:lnTo>
                <a:lnTo>
                  <a:pt x="10779" y="6017"/>
                </a:lnTo>
                <a:close/>
              </a:path>
            </a:pathLst>
          </a:custGeom>
          <a:solidFill>
            <a:srgbClr val="000000">
              <a:alpha val="20000"/>
            </a:srgbClr>
          </a:solidFill>
          <a:ln w="15875" cap="flat">
            <a:noFill/>
            <a:prstDash val="solid"/>
            <a:miter lim="800000"/>
            <a:headEnd/>
            <a:tailEnd/>
          </a:ln>
        </p:spPr>
        <p:txBody>
          <a:bodyPr vert="horz" wrap="square" lIns="91429" tIns="45714" rIns="91429" bIns="45714" numCol="1" anchor="t" anchorCtr="0" compatLnSpc="1">
            <a:prstTxWarp prst="textNoShape">
              <a:avLst/>
            </a:prstTxWarp>
          </a:bodyPr>
          <a:lstStyle/>
          <a:p>
            <a:endParaRPr lang="en-US"/>
          </a:p>
        </p:txBody>
      </p:sp>
      <p:sp>
        <p:nvSpPr>
          <p:cNvPr id="2" name="Title Placeholder 1"/>
          <p:cNvSpPr>
            <a:spLocks noGrp="1"/>
          </p:cNvSpPr>
          <p:nvPr>
            <p:ph type="title"/>
          </p:nvPr>
        </p:nvSpPr>
        <p:spPr>
          <a:xfrm>
            <a:off x="863003" y="630937"/>
            <a:ext cx="12874752" cy="800197"/>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59538" y="2002538"/>
            <a:ext cx="12870952" cy="5490464"/>
          </a:xfrm>
          <a:prstGeom prst="rect">
            <a:avLst/>
          </a:prstGeom>
        </p:spPr>
        <p:txBody>
          <a:bodyPr vert="horz" lIns="0" tIns="0" rIns="0" bIns="0" rtlCol="0" anchor="t">
            <a:normAutofit/>
          </a:bodyPr>
          <a:lstStyle/>
          <a:p>
            <a:pPr lvl="0"/>
            <a:endParaRPr lang="en-US" dirty="0" smtClean="0"/>
          </a:p>
        </p:txBody>
      </p:sp>
      <p:sp>
        <p:nvSpPr>
          <p:cNvPr id="4" name="Footer Placeholder 3"/>
          <p:cNvSpPr>
            <a:spLocks noGrp="1"/>
          </p:cNvSpPr>
          <p:nvPr>
            <p:ph type="ftr" sz="quarter" idx="3"/>
          </p:nvPr>
        </p:nvSpPr>
        <p:spPr>
          <a:xfrm>
            <a:off x="859536" y="7552944"/>
            <a:ext cx="12874752" cy="438912"/>
          </a:xfrm>
          <a:prstGeom prst="rect">
            <a:avLst/>
          </a:prstGeom>
        </p:spPr>
        <p:txBody>
          <a:bodyPr vert="horz" lIns="91429" tIns="45714" rIns="91429" bIns="45714" rtlCol="0" anchor="b" anchorCtr="0"/>
          <a:lstStyle>
            <a:lvl1pPr algn="l">
              <a:defRPr sz="1400">
                <a:solidFill>
                  <a:schemeClr val="tx2"/>
                </a:solidFill>
                <a:latin typeface="+mn-lt"/>
              </a:defRPr>
            </a:lvl1pPr>
          </a:lstStyle>
          <a:p>
            <a:endParaRPr lang="en-US" dirty="0"/>
          </a:p>
        </p:txBody>
      </p:sp>
    </p:spTree>
    <p:extLst>
      <p:ext uri="{BB962C8B-B14F-4D97-AF65-F5344CB8AC3E}">
        <p14:creationId xmlns:p14="http://schemas.microsoft.com/office/powerpoint/2010/main" xmlns="" val="684064744"/>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905" r:id="rId7"/>
    <p:sldLayoutId id="2147483906" r:id="rId8"/>
    <p:sldLayoutId id="2147483907" r:id="rId9"/>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l" defTabSz="1282595" rtl="0" eaLnBrk="1" latinLnBrk="0" hangingPunct="1">
        <a:lnSpc>
          <a:spcPct val="80000"/>
        </a:lnSpc>
        <a:spcBef>
          <a:spcPct val="0"/>
        </a:spcBef>
        <a:buNone/>
        <a:defRPr sz="4500" kern="1200" spc="0">
          <a:solidFill>
            <a:schemeClr val="tx2"/>
          </a:solidFill>
          <a:latin typeface="Vista Sans OT Reg" pitchFamily="50" charset="0"/>
          <a:ea typeface="+mj-ea"/>
          <a:cs typeface="+mj-cs"/>
        </a:defRPr>
      </a:lvl1pPr>
    </p:titleStyle>
    <p:bodyStyle>
      <a:lvl1pPr marL="0" indent="0" algn="l" defTabSz="1282595" rtl="0" eaLnBrk="1" latinLnBrk="0" hangingPunct="1">
        <a:lnSpc>
          <a:spcPct val="100000"/>
        </a:lnSpc>
        <a:spcBef>
          <a:spcPts val="0"/>
        </a:spcBef>
        <a:spcAft>
          <a:spcPts val="1920"/>
        </a:spcAft>
        <a:buClr>
          <a:schemeClr val="bg2"/>
        </a:buClr>
        <a:buFontTx/>
        <a:buNone/>
        <a:defRPr sz="3200" kern="1200" spc="0">
          <a:solidFill>
            <a:schemeClr val="tx2"/>
          </a:solidFill>
          <a:latin typeface="+mn-lt"/>
          <a:ea typeface="+mn-ea"/>
          <a:cs typeface="+mn-cs"/>
        </a:defRPr>
      </a:lvl1pPr>
      <a:lvl2pPr marL="0" indent="0" algn="l" defTabSz="1282595" rtl="0" eaLnBrk="1" latinLnBrk="0" hangingPunct="1">
        <a:lnSpc>
          <a:spcPct val="100000"/>
        </a:lnSpc>
        <a:spcBef>
          <a:spcPts val="0"/>
        </a:spcBef>
        <a:spcAft>
          <a:spcPts val="1920"/>
        </a:spcAft>
        <a:buClr>
          <a:schemeClr val="bg2"/>
        </a:buClr>
        <a:buFontTx/>
        <a:buNone/>
        <a:tabLst/>
        <a:defRPr sz="2900" kern="1200" spc="0">
          <a:solidFill>
            <a:schemeClr val="bg1"/>
          </a:solidFill>
          <a:latin typeface="Vista Sans OT Light" panose="02000503030000020004" pitchFamily="50" charset="0"/>
          <a:ea typeface="+mn-ea"/>
          <a:cs typeface="+mn-cs"/>
        </a:defRPr>
      </a:lvl2pPr>
      <a:lvl3pPr marL="146286" marR="0" indent="-146286" algn="l" defTabSz="1282595" rtl="0" eaLnBrk="1" fontAlgn="auto" latinLnBrk="0" hangingPunct="1">
        <a:lnSpc>
          <a:spcPct val="100000"/>
        </a:lnSpc>
        <a:spcBef>
          <a:spcPts val="0"/>
        </a:spcBef>
        <a:spcAft>
          <a:spcPts val="960"/>
        </a:spcAft>
        <a:buClr>
          <a:schemeClr val="bg1"/>
        </a:buClr>
        <a:buSzTx/>
        <a:buFont typeface="Vista Sans OT Reg" pitchFamily="50" charset="0"/>
        <a:buNone/>
        <a:tabLst/>
        <a:defRPr sz="2200" kern="1200" spc="0">
          <a:solidFill>
            <a:schemeClr val="bg1"/>
          </a:solidFill>
          <a:latin typeface="Vista Sans OT Reg" pitchFamily="50" charset="0"/>
          <a:ea typeface="+mn-ea"/>
          <a:cs typeface="+mn-cs"/>
        </a:defRPr>
      </a:lvl3pPr>
      <a:lvl4pPr marL="2244540" indent="-320652" algn="l" defTabSz="1282595"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885836" indent="-320652" algn="l" defTabSz="1282595"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27137" indent="-320652" algn="l" defTabSz="1282595"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168430" indent="-320652" algn="l" defTabSz="1282595"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09734" indent="-320652" algn="l" defTabSz="1282595"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451028" indent="-320652" algn="l" defTabSz="1282595"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282595" rtl="0" eaLnBrk="1" latinLnBrk="0" hangingPunct="1">
        <a:defRPr sz="2600" kern="1200">
          <a:solidFill>
            <a:schemeClr val="tx1"/>
          </a:solidFill>
          <a:latin typeface="+mn-lt"/>
          <a:ea typeface="+mn-ea"/>
          <a:cs typeface="+mn-cs"/>
        </a:defRPr>
      </a:lvl1pPr>
      <a:lvl2pPr marL="641296" algn="l" defTabSz="1282595" rtl="0" eaLnBrk="1" latinLnBrk="0" hangingPunct="1">
        <a:defRPr sz="2600" kern="1200">
          <a:solidFill>
            <a:schemeClr val="tx1"/>
          </a:solidFill>
          <a:latin typeface="+mn-lt"/>
          <a:ea typeface="+mn-ea"/>
          <a:cs typeface="+mn-cs"/>
        </a:defRPr>
      </a:lvl2pPr>
      <a:lvl3pPr marL="1282595" algn="l" defTabSz="1282595" rtl="0" eaLnBrk="1" latinLnBrk="0" hangingPunct="1">
        <a:defRPr sz="2600" kern="1200">
          <a:solidFill>
            <a:schemeClr val="tx1"/>
          </a:solidFill>
          <a:latin typeface="+mn-lt"/>
          <a:ea typeface="+mn-ea"/>
          <a:cs typeface="+mn-cs"/>
        </a:defRPr>
      </a:lvl3pPr>
      <a:lvl4pPr marL="1923894" algn="l" defTabSz="1282595" rtl="0" eaLnBrk="1" latinLnBrk="0" hangingPunct="1">
        <a:defRPr sz="2600" kern="1200">
          <a:solidFill>
            <a:schemeClr val="tx1"/>
          </a:solidFill>
          <a:latin typeface="+mn-lt"/>
          <a:ea typeface="+mn-ea"/>
          <a:cs typeface="+mn-cs"/>
        </a:defRPr>
      </a:lvl4pPr>
      <a:lvl5pPr marL="2565190" algn="l" defTabSz="1282595" rtl="0" eaLnBrk="1" latinLnBrk="0" hangingPunct="1">
        <a:defRPr sz="2600" kern="1200">
          <a:solidFill>
            <a:schemeClr val="tx1"/>
          </a:solidFill>
          <a:latin typeface="+mn-lt"/>
          <a:ea typeface="+mn-ea"/>
          <a:cs typeface="+mn-cs"/>
        </a:defRPr>
      </a:lvl5pPr>
      <a:lvl6pPr marL="3206490" algn="l" defTabSz="1282595" rtl="0" eaLnBrk="1" latinLnBrk="0" hangingPunct="1">
        <a:defRPr sz="2600" kern="1200">
          <a:solidFill>
            <a:schemeClr val="tx1"/>
          </a:solidFill>
          <a:latin typeface="+mn-lt"/>
          <a:ea typeface="+mn-ea"/>
          <a:cs typeface="+mn-cs"/>
        </a:defRPr>
      </a:lvl6pPr>
      <a:lvl7pPr marL="3847784" algn="l" defTabSz="1282595" rtl="0" eaLnBrk="1" latinLnBrk="0" hangingPunct="1">
        <a:defRPr sz="2600" kern="1200">
          <a:solidFill>
            <a:schemeClr val="tx1"/>
          </a:solidFill>
          <a:latin typeface="+mn-lt"/>
          <a:ea typeface="+mn-ea"/>
          <a:cs typeface="+mn-cs"/>
        </a:defRPr>
      </a:lvl7pPr>
      <a:lvl8pPr marL="4489079" algn="l" defTabSz="1282595" rtl="0" eaLnBrk="1" latinLnBrk="0" hangingPunct="1">
        <a:defRPr sz="2600" kern="1200">
          <a:solidFill>
            <a:schemeClr val="tx1"/>
          </a:solidFill>
          <a:latin typeface="+mn-lt"/>
          <a:ea typeface="+mn-ea"/>
          <a:cs typeface="+mn-cs"/>
        </a:defRPr>
      </a:lvl8pPr>
      <a:lvl9pPr marL="5130382" algn="l" defTabSz="1282595"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eeform 17"/>
          <p:cNvSpPr>
            <a:spLocks noEditPoints="1"/>
          </p:cNvSpPr>
          <p:nvPr userDrawn="1"/>
        </p:nvSpPr>
        <p:spPr bwMode="auto">
          <a:xfrm>
            <a:off x="0" y="0"/>
            <a:ext cx="14630400" cy="8229600"/>
          </a:xfrm>
          <a:custGeom>
            <a:avLst/>
            <a:gdLst>
              <a:gd name="T0" fmla="*/ 10779 w 10892"/>
              <a:gd name="T1" fmla="*/ 0 h 6130"/>
              <a:gd name="T2" fmla="*/ 114 w 10892"/>
              <a:gd name="T3" fmla="*/ 0 h 6130"/>
              <a:gd name="T4" fmla="*/ 0 w 10892"/>
              <a:gd name="T5" fmla="*/ 0 h 6130"/>
              <a:gd name="T6" fmla="*/ 0 w 10892"/>
              <a:gd name="T7" fmla="*/ 114 h 6130"/>
              <a:gd name="T8" fmla="*/ 0 w 10892"/>
              <a:gd name="T9" fmla="*/ 6017 h 6130"/>
              <a:gd name="T10" fmla="*/ 0 w 10892"/>
              <a:gd name="T11" fmla="*/ 6130 h 6130"/>
              <a:gd name="T12" fmla="*/ 114 w 10892"/>
              <a:gd name="T13" fmla="*/ 6130 h 6130"/>
              <a:gd name="T14" fmla="*/ 10779 w 10892"/>
              <a:gd name="T15" fmla="*/ 6130 h 6130"/>
              <a:gd name="T16" fmla="*/ 10892 w 10892"/>
              <a:gd name="T17" fmla="*/ 6130 h 6130"/>
              <a:gd name="T18" fmla="*/ 10892 w 10892"/>
              <a:gd name="T19" fmla="*/ 6017 h 6130"/>
              <a:gd name="T20" fmla="*/ 10892 w 10892"/>
              <a:gd name="T21" fmla="*/ 114 h 6130"/>
              <a:gd name="T22" fmla="*/ 10892 w 10892"/>
              <a:gd name="T23" fmla="*/ 0 h 6130"/>
              <a:gd name="T24" fmla="*/ 10779 w 10892"/>
              <a:gd name="T25" fmla="*/ 0 h 6130"/>
              <a:gd name="T26" fmla="*/ 10779 w 10892"/>
              <a:gd name="T27" fmla="*/ 6017 h 6130"/>
              <a:gd name="T28" fmla="*/ 114 w 10892"/>
              <a:gd name="T29" fmla="*/ 6017 h 6130"/>
              <a:gd name="T30" fmla="*/ 114 w 10892"/>
              <a:gd name="T31" fmla="*/ 114 h 6130"/>
              <a:gd name="T32" fmla="*/ 10779 w 10892"/>
              <a:gd name="T33" fmla="*/ 114 h 6130"/>
              <a:gd name="T34" fmla="*/ 10779 w 10892"/>
              <a:gd name="T35" fmla="*/ 6017 h 6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92" h="6130">
                <a:moveTo>
                  <a:pt x="10779" y="0"/>
                </a:moveTo>
                <a:lnTo>
                  <a:pt x="114" y="0"/>
                </a:lnTo>
                <a:lnTo>
                  <a:pt x="0" y="0"/>
                </a:lnTo>
                <a:lnTo>
                  <a:pt x="0" y="114"/>
                </a:lnTo>
                <a:lnTo>
                  <a:pt x="0" y="6017"/>
                </a:lnTo>
                <a:lnTo>
                  <a:pt x="0" y="6130"/>
                </a:lnTo>
                <a:lnTo>
                  <a:pt x="114" y="6130"/>
                </a:lnTo>
                <a:lnTo>
                  <a:pt x="10779" y="6130"/>
                </a:lnTo>
                <a:lnTo>
                  <a:pt x="10892" y="6130"/>
                </a:lnTo>
                <a:lnTo>
                  <a:pt x="10892" y="6017"/>
                </a:lnTo>
                <a:lnTo>
                  <a:pt x="10892" y="114"/>
                </a:lnTo>
                <a:lnTo>
                  <a:pt x="10892" y="0"/>
                </a:lnTo>
                <a:lnTo>
                  <a:pt x="10779" y="0"/>
                </a:lnTo>
                <a:close/>
                <a:moveTo>
                  <a:pt x="10779" y="6017"/>
                </a:moveTo>
                <a:lnTo>
                  <a:pt x="114" y="6017"/>
                </a:lnTo>
                <a:lnTo>
                  <a:pt x="114" y="114"/>
                </a:lnTo>
                <a:lnTo>
                  <a:pt x="10779" y="114"/>
                </a:lnTo>
                <a:lnTo>
                  <a:pt x="10779" y="6017"/>
                </a:lnTo>
                <a:close/>
              </a:path>
            </a:pathLst>
          </a:custGeom>
          <a:solidFill>
            <a:srgbClr val="000000">
              <a:alpha val="20000"/>
            </a:srgbClr>
          </a:solidFill>
          <a:ln w="15875" cap="flat">
            <a:noFill/>
            <a:prstDash val="solid"/>
            <a:miter lim="800000"/>
            <a:headEnd/>
            <a:tailEnd/>
          </a:ln>
        </p:spPr>
        <p:txBody>
          <a:bodyPr vert="horz" wrap="square" lIns="91423" tIns="45710" rIns="91423" bIns="45710" numCol="1" anchor="t" anchorCtr="0" compatLnSpc="1">
            <a:prstTxWarp prst="textNoShape">
              <a:avLst/>
            </a:prstTxWarp>
          </a:bodyPr>
          <a:lstStyle/>
          <a:p>
            <a:pPr defTabSz="1282493"/>
            <a:endParaRPr lang="en-US">
              <a:solidFill>
                <a:srgbClr val="FFFFFF"/>
              </a:solidFill>
              <a:latin typeface="Vista Sans OT Light"/>
            </a:endParaRPr>
          </a:p>
        </p:txBody>
      </p:sp>
      <p:sp>
        <p:nvSpPr>
          <p:cNvPr id="2" name="Title Placeholder 1"/>
          <p:cNvSpPr>
            <a:spLocks noGrp="1"/>
          </p:cNvSpPr>
          <p:nvPr>
            <p:ph type="title"/>
          </p:nvPr>
        </p:nvSpPr>
        <p:spPr>
          <a:xfrm>
            <a:off x="863003" y="630937"/>
            <a:ext cx="12874752" cy="800197"/>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59538" y="2002538"/>
            <a:ext cx="12870952" cy="5490464"/>
          </a:xfrm>
          <a:prstGeom prst="rect">
            <a:avLst/>
          </a:prstGeom>
        </p:spPr>
        <p:txBody>
          <a:bodyPr vert="horz" lIns="0" tIns="0" rIns="0" bIns="0" rtlCol="0" anchor="t">
            <a:normAutofit/>
          </a:bodyPr>
          <a:lstStyle/>
          <a:p>
            <a:pPr lvl="0"/>
            <a:endParaRPr lang="en-US" dirty="0" smtClean="0"/>
          </a:p>
        </p:txBody>
      </p:sp>
      <p:sp>
        <p:nvSpPr>
          <p:cNvPr id="4" name="Footer Placeholder 3"/>
          <p:cNvSpPr>
            <a:spLocks noGrp="1"/>
          </p:cNvSpPr>
          <p:nvPr>
            <p:ph type="ftr" sz="quarter" idx="3"/>
          </p:nvPr>
        </p:nvSpPr>
        <p:spPr>
          <a:xfrm>
            <a:off x="859536" y="7552944"/>
            <a:ext cx="12874752" cy="438912"/>
          </a:xfrm>
          <a:prstGeom prst="rect">
            <a:avLst/>
          </a:prstGeom>
        </p:spPr>
        <p:txBody>
          <a:bodyPr vert="horz" lIns="91423" tIns="45710" rIns="91423" bIns="45710" rtlCol="0" anchor="b" anchorCtr="0"/>
          <a:lstStyle>
            <a:lvl1pPr algn="l">
              <a:defRPr sz="1400">
                <a:solidFill>
                  <a:srgbClr val="FFFFFF"/>
                </a:solidFill>
                <a:latin typeface="+mn-lt"/>
              </a:defRPr>
            </a:lvl1pPr>
          </a:lstStyle>
          <a:p>
            <a:pPr defTabSz="1282493"/>
            <a:endParaRPr lang="en-US" dirty="0">
              <a:latin typeface="Vista Sans OT Light"/>
            </a:endParaRPr>
          </a:p>
        </p:txBody>
      </p:sp>
    </p:spTree>
    <p:extLst>
      <p:ext uri="{BB962C8B-B14F-4D97-AF65-F5344CB8AC3E}">
        <p14:creationId xmlns:p14="http://schemas.microsoft.com/office/powerpoint/2010/main" xmlns="" val="1946943424"/>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 id="2147483927" r:id="rId17"/>
    <p:sldLayoutId id="2147483928" r:id="rId18"/>
    <p:sldLayoutId id="2147483929" r:id="rId19"/>
    <p:sldLayoutId id="2147483930" r:id="rId20"/>
    <p:sldLayoutId id="2147483931" r:id="rId21"/>
    <p:sldLayoutId id="2147483932" r:id="rId22"/>
    <p:sldLayoutId id="2147483933" r:id="rId23"/>
    <p:sldLayoutId id="2147483934" r:id="rId24"/>
    <p:sldLayoutId id="2147483935" r:id="rId25"/>
    <p:sldLayoutId id="2147483936" r:id="rId26"/>
    <p:sldLayoutId id="2147483937" r:id="rId27"/>
    <p:sldLayoutId id="2147483938" r:id="rId28"/>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l" defTabSz="1282493" rtl="0" eaLnBrk="1" latinLnBrk="0" hangingPunct="1">
        <a:lnSpc>
          <a:spcPct val="90000"/>
        </a:lnSpc>
        <a:spcBef>
          <a:spcPct val="0"/>
        </a:spcBef>
        <a:buNone/>
        <a:defRPr sz="4500" kern="1200" spc="0">
          <a:solidFill>
            <a:srgbClr val="FFFFFF"/>
          </a:solidFill>
          <a:latin typeface="Vista Sans OT Reg" pitchFamily="50" charset="0"/>
          <a:ea typeface="+mj-ea"/>
          <a:cs typeface="+mj-cs"/>
        </a:defRPr>
      </a:lvl1pPr>
    </p:titleStyle>
    <p:bodyStyle>
      <a:lvl1pPr marL="0" indent="0" algn="l" defTabSz="1282493" rtl="0" eaLnBrk="1" latinLnBrk="0" hangingPunct="1">
        <a:lnSpc>
          <a:spcPct val="100000"/>
        </a:lnSpc>
        <a:spcBef>
          <a:spcPts val="0"/>
        </a:spcBef>
        <a:spcAft>
          <a:spcPts val="1920"/>
        </a:spcAft>
        <a:buClr>
          <a:schemeClr val="bg2"/>
        </a:buClr>
        <a:buFontTx/>
        <a:buNone/>
        <a:defRPr sz="3200" kern="1200" spc="0">
          <a:solidFill>
            <a:srgbClr val="FFFFFF"/>
          </a:solidFill>
          <a:latin typeface="+mn-lt"/>
          <a:ea typeface="+mn-ea"/>
          <a:cs typeface="+mn-cs"/>
        </a:defRPr>
      </a:lvl1pPr>
      <a:lvl2pPr marL="0" indent="0" algn="l" defTabSz="1282493" rtl="0" eaLnBrk="1" latinLnBrk="0" hangingPunct="1">
        <a:lnSpc>
          <a:spcPct val="100000"/>
        </a:lnSpc>
        <a:spcBef>
          <a:spcPts val="0"/>
        </a:spcBef>
        <a:spcAft>
          <a:spcPts val="1920"/>
        </a:spcAft>
        <a:buClr>
          <a:schemeClr val="bg2"/>
        </a:buClr>
        <a:buFontTx/>
        <a:buNone/>
        <a:tabLst/>
        <a:defRPr sz="2900" kern="1200" spc="0">
          <a:solidFill>
            <a:schemeClr val="bg1"/>
          </a:solidFill>
          <a:latin typeface="Vista Sans OT Light" panose="02000503030000020004" pitchFamily="50" charset="0"/>
          <a:ea typeface="+mn-ea"/>
          <a:cs typeface="+mn-cs"/>
        </a:defRPr>
      </a:lvl2pPr>
      <a:lvl3pPr marL="146274" marR="0" indent="-146274" algn="l" defTabSz="1282493" rtl="0" eaLnBrk="1" fontAlgn="auto" latinLnBrk="0" hangingPunct="1">
        <a:lnSpc>
          <a:spcPct val="100000"/>
        </a:lnSpc>
        <a:spcBef>
          <a:spcPts val="0"/>
        </a:spcBef>
        <a:spcAft>
          <a:spcPts val="960"/>
        </a:spcAft>
        <a:buClr>
          <a:schemeClr val="bg1"/>
        </a:buClr>
        <a:buSzTx/>
        <a:buFont typeface="Vista Sans OT Reg" pitchFamily="50" charset="0"/>
        <a:buNone/>
        <a:tabLst/>
        <a:defRPr sz="2200" kern="1200" spc="0">
          <a:solidFill>
            <a:schemeClr val="bg1"/>
          </a:solidFill>
          <a:latin typeface="Vista Sans OT Reg" pitchFamily="50" charset="0"/>
          <a:ea typeface="+mn-ea"/>
          <a:cs typeface="+mn-cs"/>
        </a:defRPr>
      </a:lvl3pPr>
      <a:lvl4pPr marL="2244360" indent="-320626" algn="l" defTabSz="1282493"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885605" indent="-320626" algn="l" defTabSz="1282493"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26855" indent="-320626" algn="l" defTabSz="1282493"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168096" indent="-320626" algn="l" defTabSz="1282493"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09350" indent="-320626" algn="l" defTabSz="1282493"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450592" indent="-320626" algn="l" defTabSz="1282493"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282493" rtl="0" eaLnBrk="1" latinLnBrk="0" hangingPunct="1">
        <a:defRPr sz="2600" kern="1200">
          <a:solidFill>
            <a:schemeClr val="tx1"/>
          </a:solidFill>
          <a:latin typeface="+mn-lt"/>
          <a:ea typeface="+mn-ea"/>
          <a:cs typeface="+mn-cs"/>
        </a:defRPr>
      </a:lvl1pPr>
      <a:lvl2pPr marL="641245" algn="l" defTabSz="1282493" rtl="0" eaLnBrk="1" latinLnBrk="0" hangingPunct="1">
        <a:defRPr sz="2600" kern="1200">
          <a:solidFill>
            <a:schemeClr val="tx1"/>
          </a:solidFill>
          <a:latin typeface="+mn-lt"/>
          <a:ea typeface="+mn-ea"/>
          <a:cs typeface="+mn-cs"/>
        </a:defRPr>
      </a:lvl2pPr>
      <a:lvl3pPr marL="1282493" algn="l" defTabSz="1282493" rtl="0" eaLnBrk="1" latinLnBrk="0" hangingPunct="1">
        <a:defRPr sz="2600" kern="1200">
          <a:solidFill>
            <a:schemeClr val="tx1"/>
          </a:solidFill>
          <a:latin typeface="+mn-lt"/>
          <a:ea typeface="+mn-ea"/>
          <a:cs typeface="+mn-cs"/>
        </a:defRPr>
      </a:lvl3pPr>
      <a:lvl4pPr marL="1923740" algn="l" defTabSz="1282493" rtl="0" eaLnBrk="1" latinLnBrk="0" hangingPunct="1">
        <a:defRPr sz="2600" kern="1200">
          <a:solidFill>
            <a:schemeClr val="tx1"/>
          </a:solidFill>
          <a:latin typeface="+mn-lt"/>
          <a:ea typeface="+mn-ea"/>
          <a:cs typeface="+mn-cs"/>
        </a:defRPr>
      </a:lvl4pPr>
      <a:lvl5pPr marL="2564986" algn="l" defTabSz="1282493" rtl="0" eaLnBrk="1" latinLnBrk="0" hangingPunct="1">
        <a:defRPr sz="2600" kern="1200">
          <a:solidFill>
            <a:schemeClr val="tx1"/>
          </a:solidFill>
          <a:latin typeface="+mn-lt"/>
          <a:ea typeface="+mn-ea"/>
          <a:cs typeface="+mn-cs"/>
        </a:defRPr>
      </a:lvl5pPr>
      <a:lvl6pPr marL="3206234" algn="l" defTabSz="1282493" rtl="0" eaLnBrk="1" latinLnBrk="0" hangingPunct="1">
        <a:defRPr sz="2600" kern="1200">
          <a:solidFill>
            <a:schemeClr val="tx1"/>
          </a:solidFill>
          <a:latin typeface="+mn-lt"/>
          <a:ea typeface="+mn-ea"/>
          <a:cs typeface="+mn-cs"/>
        </a:defRPr>
      </a:lvl6pPr>
      <a:lvl7pPr marL="3847476" algn="l" defTabSz="1282493" rtl="0" eaLnBrk="1" latinLnBrk="0" hangingPunct="1">
        <a:defRPr sz="2600" kern="1200">
          <a:solidFill>
            <a:schemeClr val="tx1"/>
          </a:solidFill>
          <a:latin typeface="+mn-lt"/>
          <a:ea typeface="+mn-ea"/>
          <a:cs typeface="+mn-cs"/>
        </a:defRPr>
      </a:lvl7pPr>
      <a:lvl8pPr marL="4488719" algn="l" defTabSz="1282493" rtl="0" eaLnBrk="1" latinLnBrk="0" hangingPunct="1">
        <a:defRPr sz="2600" kern="1200">
          <a:solidFill>
            <a:schemeClr val="tx1"/>
          </a:solidFill>
          <a:latin typeface="+mn-lt"/>
          <a:ea typeface="+mn-ea"/>
          <a:cs typeface="+mn-cs"/>
        </a:defRPr>
      </a:lvl8pPr>
      <a:lvl9pPr marL="5129972" algn="l" defTabSz="1282493"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63002" y="2698192"/>
            <a:ext cx="12874752" cy="800197"/>
          </a:xfrm>
        </p:spPr>
        <p:txBody>
          <a:bodyPr/>
          <a:lstStyle/>
          <a:p>
            <a:r>
              <a:rPr lang="en-US" dirty="0" smtClean="0"/>
              <a:t>THE MAGIC MIRROR?</a:t>
            </a:r>
            <a:r>
              <a:rPr lang="en-US" dirty="0"/>
              <a:t/>
            </a:r>
            <a:br>
              <a:rPr lang="en-US" dirty="0"/>
            </a:br>
            <a:r>
              <a:rPr lang="en-US" dirty="0" smtClean="0"/>
              <a:t/>
            </a:r>
            <a:br>
              <a:rPr lang="en-US" dirty="0" smtClean="0"/>
            </a:br>
            <a:r>
              <a:rPr lang="en-US" dirty="0" smtClean="0"/>
              <a:t>- </a:t>
            </a:r>
            <a:r>
              <a:rPr lang="en-US" sz="3600" dirty="0" smtClean="0"/>
              <a:t>professional presence on </a:t>
            </a:r>
            <a:r>
              <a:rPr lang="en-US" sz="3600" dirty="0"/>
              <a:t>F</a:t>
            </a:r>
            <a:r>
              <a:rPr lang="en-US" sz="3600" dirty="0" smtClean="0"/>
              <a:t>acebook</a:t>
            </a:r>
            <a:endParaRPr lang="en-US" sz="3600" dirty="0"/>
          </a:p>
        </p:txBody>
      </p:sp>
    </p:spTree>
    <p:extLst>
      <p:ext uri="{BB962C8B-B14F-4D97-AF65-F5344CB8AC3E}">
        <p14:creationId xmlns:p14="http://schemas.microsoft.com/office/powerpoint/2010/main" xmlns="" val="19487067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MANAGER</a:t>
            </a:r>
            <a:endParaRPr lang="en-US" dirty="0"/>
          </a:p>
        </p:txBody>
      </p:sp>
      <p:sp>
        <p:nvSpPr>
          <p:cNvPr id="7" name="Content Placeholder 6"/>
          <p:cNvSpPr>
            <a:spLocks noGrp="1"/>
          </p:cNvSpPr>
          <p:nvPr>
            <p:ph sz="quarter" idx="10"/>
          </p:nvPr>
        </p:nvSpPr>
        <p:spPr/>
        <p:txBody>
          <a:bodyPr/>
          <a:lstStyle/>
          <a:p>
            <a:r>
              <a:rPr lang="en-US" dirty="0" smtClean="0"/>
              <a:t> </a:t>
            </a:r>
            <a:endParaRPr lang="en-US" dirty="0"/>
          </a:p>
        </p:txBody>
      </p:sp>
      <p:pic>
        <p:nvPicPr>
          <p:cNvPr id="8" name="Picture 7"/>
          <p:cNvPicPr>
            <a:picLocks noChangeAspect="1"/>
          </p:cNvPicPr>
          <p:nvPr/>
        </p:nvPicPr>
        <p:blipFill>
          <a:blip r:embed="rId3" cstate="print"/>
          <a:stretch>
            <a:fillRect/>
          </a:stretch>
        </p:blipFill>
        <p:spPr>
          <a:xfrm>
            <a:off x="1121837" y="1917695"/>
            <a:ext cx="12001500" cy="4889500"/>
          </a:xfrm>
          <a:prstGeom prst="rect">
            <a:avLst/>
          </a:prstGeom>
        </p:spPr>
      </p:pic>
      <p:sp>
        <p:nvSpPr>
          <p:cNvPr id="9" name="Rectangle 8"/>
          <p:cNvSpPr/>
          <p:nvPr/>
        </p:nvSpPr>
        <p:spPr>
          <a:xfrm>
            <a:off x="9385531" y="6966271"/>
            <a:ext cx="2978454" cy="420628"/>
          </a:xfrm>
          <a:prstGeom prst="rect">
            <a:avLst/>
          </a:prstGeom>
        </p:spPr>
        <p:txBody>
          <a:bodyPr wrap="none">
            <a:spAutoFit/>
          </a:bodyPr>
          <a:lstStyle/>
          <a:p>
            <a:r>
              <a:rPr lang="en-US" sz="3200" b="1" baseline="30000" dirty="0" err="1" smtClean="0"/>
              <a:t>business.facebook.com</a:t>
            </a:r>
            <a:endParaRPr lang="en-US" sz="3200" b="1" dirty="0"/>
          </a:p>
        </p:txBody>
      </p:sp>
    </p:spTree>
    <p:extLst>
      <p:ext uri="{BB962C8B-B14F-4D97-AF65-F5344CB8AC3E}">
        <p14:creationId xmlns:p14="http://schemas.microsoft.com/office/powerpoint/2010/main" xmlns="" val="35186431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MANAGER VS PERSONAL PROFILE</a:t>
            </a:r>
            <a:endParaRPr lang="en-US" dirty="0"/>
          </a:p>
        </p:txBody>
      </p:sp>
      <p:sp>
        <p:nvSpPr>
          <p:cNvPr id="3" name="Content Placeholder 2"/>
          <p:cNvSpPr>
            <a:spLocks noGrp="1"/>
          </p:cNvSpPr>
          <p:nvPr>
            <p:ph sz="quarter" idx="10"/>
          </p:nvPr>
        </p:nvSpPr>
        <p:spPr/>
        <p:txBody>
          <a:bodyPr/>
          <a:lstStyle/>
          <a:p>
            <a:r>
              <a:rPr lang="en-US" dirty="0" smtClean="0"/>
              <a:t> </a:t>
            </a:r>
            <a:endParaRPr lang="en-US" dirty="0"/>
          </a:p>
        </p:txBody>
      </p:sp>
      <p:pic>
        <p:nvPicPr>
          <p:cNvPr id="4" name="Picture 3"/>
          <p:cNvPicPr>
            <a:picLocks noChangeAspect="1"/>
          </p:cNvPicPr>
          <p:nvPr/>
        </p:nvPicPr>
        <p:blipFill>
          <a:blip r:embed="rId3" cstate="print"/>
          <a:stretch>
            <a:fillRect/>
          </a:stretch>
        </p:blipFill>
        <p:spPr>
          <a:xfrm>
            <a:off x="1155711" y="1905000"/>
            <a:ext cx="11188700" cy="4419600"/>
          </a:xfrm>
          <a:prstGeom prst="rect">
            <a:avLst/>
          </a:prstGeom>
        </p:spPr>
      </p:pic>
    </p:spTree>
    <p:extLst>
      <p:ext uri="{BB962C8B-B14F-4D97-AF65-F5344CB8AC3E}">
        <p14:creationId xmlns:p14="http://schemas.microsoft.com/office/powerpoint/2010/main" xmlns="" val="40569891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STAY SAFE</a:t>
            </a:r>
            <a:endParaRPr lang="en-US" dirty="0"/>
          </a:p>
        </p:txBody>
      </p:sp>
      <p:sp>
        <p:nvSpPr>
          <p:cNvPr id="7" name="Content Placeholder 6"/>
          <p:cNvSpPr>
            <a:spLocks noGrp="1"/>
          </p:cNvSpPr>
          <p:nvPr>
            <p:ph sz="quarter" idx="10"/>
          </p:nvPr>
        </p:nvSpPr>
        <p:spPr/>
        <p:txBody>
          <a:bodyPr/>
          <a:lstStyle/>
          <a:p>
            <a:pPr marL="457200" indent="-457200">
              <a:buFontTx/>
              <a:buChar char="-"/>
            </a:pPr>
            <a:r>
              <a:rPr lang="en-US" dirty="0" smtClean="0"/>
              <a:t>CUSTOMISE YOUR PRIVACY SETTING – CONTACT DETAILS! </a:t>
            </a:r>
          </a:p>
          <a:p>
            <a:pPr marL="457200" indent="-457200">
              <a:buFontTx/>
              <a:buChar char="-"/>
            </a:pPr>
            <a:r>
              <a:rPr lang="en-US" dirty="0" smtClean="0"/>
              <a:t>CREATE FRIEND LISTS</a:t>
            </a:r>
          </a:p>
          <a:p>
            <a:pPr marL="457200" indent="-457200">
              <a:buFontTx/>
              <a:buChar char="-"/>
            </a:pPr>
            <a:r>
              <a:rPr lang="en-US" dirty="0" smtClean="0"/>
              <a:t>CUSTOMISE YOUR AUDIENCE</a:t>
            </a:r>
          </a:p>
          <a:p>
            <a:pPr marL="457200" indent="-457200">
              <a:buFontTx/>
              <a:buChar char="-"/>
            </a:pPr>
            <a:r>
              <a:rPr lang="en-US" dirty="0" smtClean="0"/>
              <a:t>VIEW AS FEATURE</a:t>
            </a:r>
          </a:p>
          <a:p>
            <a:pPr marL="457200" indent="-457200">
              <a:buFontTx/>
              <a:buChar char="-"/>
            </a:pPr>
            <a:r>
              <a:rPr lang="en-US" dirty="0" smtClean="0"/>
              <a:t>USE ACTIVITY LOG – TIMELINE REVIEW, TAG REVIEW, EDIT PRIVACY, REMOVE AND HIDE POST.</a:t>
            </a:r>
            <a:endParaRPr lang="en-US" dirty="0"/>
          </a:p>
          <a:p>
            <a:pPr marL="457200" indent="-457200">
              <a:buFontTx/>
              <a:buChar char="-"/>
            </a:pPr>
            <a:endParaRPr lang="en-US" dirty="0"/>
          </a:p>
        </p:txBody>
      </p:sp>
    </p:spTree>
    <p:extLst>
      <p:ext uri="{BB962C8B-B14F-4D97-AF65-F5344CB8AC3E}">
        <p14:creationId xmlns:p14="http://schemas.microsoft.com/office/powerpoint/2010/main" xmlns="" val="5160239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3002" y="1987006"/>
            <a:ext cx="12874752" cy="800197"/>
          </a:xfrm>
        </p:spPr>
        <p:txBody>
          <a:bodyPr/>
          <a:lstStyle/>
          <a:p>
            <a:r>
              <a:rPr lang="en-US" dirty="0" smtClean="0"/>
              <a:t>THANK YOU! </a:t>
            </a:r>
            <a:br>
              <a:rPr lang="en-US" dirty="0" smtClean="0"/>
            </a:br>
            <a:r>
              <a:rPr lang="en-US" dirty="0" smtClean="0"/>
              <a:t/>
            </a:r>
            <a:br>
              <a:rPr lang="en-US" dirty="0" smtClean="0"/>
            </a:br>
            <a:r>
              <a:rPr lang="en-US" dirty="0" smtClean="0"/>
              <a:t>		 </a:t>
            </a:r>
            <a:r>
              <a:rPr lang="en-US" dirty="0"/>
              <a:t>“Our friendships make the world work” </a:t>
            </a:r>
          </a:p>
        </p:txBody>
      </p:sp>
    </p:spTree>
    <p:extLst>
      <p:ext uri="{BB962C8B-B14F-4D97-AF65-F5344CB8AC3E}">
        <p14:creationId xmlns:p14="http://schemas.microsoft.com/office/powerpoint/2010/main" xmlns="" val="17529010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2948858" y="1828790"/>
            <a:ext cx="8769002" cy="4789495"/>
          </a:xfrm>
          <a:prstGeom prst="rect">
            <a:avLst/>
          </a:prstGeom>
        </p:spPr>
      </p:pic>
    </p:spTree>
    <p:extLst>
      <p:ext uri="{BB962C8B-B14F-4D97-AF65-F5344CB8AC3E}">
        <p14:creationId xmlns:p14="http://schemas.microsoft.com/office/powerpoint/2010/main" xmlns="" val="697561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Businesses like yours are using Facebook </a:t>
            </a:r>
            <a:br>
              <a:rPr lang="en-US" dirty="0" smtClean="0"/>
            </a:br>
            <a:r>
              <a:rPr lang="en-US" dirty="0" smtClean="0"/>
              <a:t>to find customers and grow sales</a:t>
            </a:r>
            <a:endParaRPr lang="en-US" dirty="0"/>
          </a:p>
        </p:txBody>
      </p:sp>
      <p:sp>
        <p:nvSpPr>
          <p:cNvPr id="8" name="Content Placeholder 7"/>
          <p:cNvSpPr>
            <a:spLocks noGrp="1"/>
          </p:cNvSpPr>
          <p:nvPr>
            <p:ph sz="quarter" idx="10"/>
          </p:nvPr>
        </p:nvSpPr>
        <p:spPr>
          <a:xfrm>
            <a:off x="7602236" y="2004124"/>
            <a:ext cx="6236765" cy="4746304"/>
          </a:xfrm>
        </p:spPr>
        <p:txBody>
          <a:bodyPr>
            <a:normAutofit fontScale="85000" lnSpcReduction="10000"/>
          </a:bodyPr>
          <a:lstStyle/>
          <a:p>
            <a:pPr>
              <a:lnSpc>
                <a:spcPct val="150000"/>
              </a:lnSpc>
            </a:pPr>
            <a:endParaRPr lang="en-US" dirty="0" smtClean="0"/>
          </a:p>
          <a:p>
            <a:pPr>
              <a:lnSpc>
                <a:spcPct val="150000"/>
              </a:lnSpc>
            </a:pPr>
            <a:r>
              <a:rPr lang="en-US" dirty="0" smtClean="0"/>
              <a:t>61% of MAU in the EU are connected to local business page in EU</a:t>
            </a:r>
          </a:p>
          <a:p>
            <a:pPr>
              <a:lnSpc>
                <a:spcPct val="150000"/>
              </a:lnSpc>
            </a:pPr>
            <a:r>
              <a:rPr lang="en-US" dirty="0" smtClean="0"/>
              <a:t>270 million views of local business pages in EU/week</a:t>
            </a:r>
          </a:p>
          <a:p>
            <a:pPr>
              <a:lnSpc>
                <a:spcPct val="150000"/>
              </a:lnSpc>
            </a:pPr>
            <a:r>
              <a:rPr lang="en-US" dirty="0" smtClean="0"/>
              <a:t>8 million comments on local business pages in EU/week</a:t>
            </a:r>
            <a:endParaRPr lang="en-US" dirty="0"/>
          </a:p>
        </p:txBody>
      </p:sp>
      <p:pic>
        <p:nvPicPr>
          <p:cNvPr id="2" name="Picture 1" descr="Screen Shot 2013-08-13 at 5.34.49 P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10301" y="4689871"/>
            <a:ext cx="1267002" cy="2363059"/>
          </a:xfrm>
          <a:prstGeom prst="rect">
            <a:avLst/>
          </a:prstGeom>
        </p:spPr>
      </p:pic>
      <p:pic>
        <p:nvPicPr>
          <p:cNvPr id="3" name="Picture 2" descr="Screen Shot 2013-08-13 at 5.38.42 PM.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15363" y="2159524"/>
            <a:ext cx="2572045" cy="2416368"/>
          </a:xfrm>
          <a:prstGeom prst="rect">
            <a:avLst/>
          </a:prstGeom>
        </p:spPr>
      </p:pic>
      <p:pic>
        <p:nvPicPr>
          <p:cNvPr id="4" name="Picture 3" descr="Screen Shot 2013-08-13 at 5.40.38 PM.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304185" y="2146805"/>
            <a:ext cx="2457216" cy="2447765"/>
          </a:xfrm>
          <a:prstGeom prst="rect">
            <a:avLst/>
          </a:prstGeom>
        </p:spPr>
      </p:pic>
      <p:pic>
        <p:nvPicPr>
          <p:cNvPr id="6" name="Picture 5" descr="Screen Shot 2013-08-13 at 5.44.08 PM.png"/>
          <p:cNvPicPr>
            <a:picLocks noChangeAspect="1"/>
          </p:cNvPicPr>
          <p:nvPr/>
        </p:nvPicPr>
        <p:blipFill rotWithShape="1">
          <a:blip r:embed="rId6" cstate="print">
            <a:extLst>
              <a:ext uri="{28A0092B-C50C-407E-A947-70E740481C1C}">
                <a14:useLocalDpi xmlns:a14="http://schemas.microsoft.com/office/drawing/2010/main" xmlns="" val="0"/>
              </a:ext>
            </a:extLst>
          </a:blip>
          <a:srcRect l="2585"/>
          <a:stretch/>
        </p:blipFill>
        <p:spPr>
          <a:xfrm>
            <a:off x="2689360" y="4687953"/>
            <a:ext cx="1848936" cy="2409332"/>
          </a:xfrm>
          <a:prstGeom prst="rect">
            <a:avLst/>
          </a:prstGeom>
        </p:spPr>
      </p:pic>
      <p:pic>
        <p:nvPicPr>
          <p:cNvPr id="7" name="Picture 6" descr="Screen Shot 2013-08-13 at 5.45.44 PM.png"/>
          <p:cNvPicPr>
            <a:picLocks noChangeAspect="1"/>
          </p:cNvPicPr>
          <p:nvPr/>
        </p:nvPicPr>
        <p:blipFill rotWithShape="1">
          <a:blip r:embed="rId7" cstate="print">
            <a:extLst>
              <a:ext uri="{28A0092B-C50C-407E-A947-70E740481C1C}">
                <a14:useLocalDpi xmlns:a14="http://schemas.microsoft.com/office/drawing/2010/main" xmlns="" val="0"/>
              </a:ext>
            </a:extLst>
          </a:blip>
          <a:srcRect t="2273" b="1515"/>
          <a:stretch/>
        </p:blipFill>
        <p:spPr>
          <a:xfrm>
            <a:off x="4660034" y="4725308"/>
            <a:ext cx="1905065" cy="2371992"/>
          </a:xfrm>
          <a:prstGeom prst="rect">
            <a:avLst/>
          </a:prstGeom>
        </p:spPr>
      </p:pic>
    </p:spTree>
    <p:extLst>
      <p:ext uri="{BB962C8B-B14F-4D97-AF65-F5344CB8AC3E}">
        <p14:creationId xmlns:p14="http://schemas.microsoft.com/office/powerpoint/2010/main" xmlns="" val="29914726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stretch>
            <a:fillRect/>
          </a:stretch>
        </p:blipFill>
        <p:spPr>
          <a:xfrm>
            <a:off x="5111585" y="2252114"/>
            <a:ext cx="4184815" cy="2264833"/>
          </a:xfrm>
          <a:prstGeom prst="rect">
            <a:avLst/>
          </a:prstGeom>
        </p:spPr>
      </p:pic>
      <p:sp>
        <p:nvSpPr>
          <p:cNvPr id="2" name="Title 1"/>
          <p:cNvSpPr>
            <a:spLocks noGrp="1"/>
          </p:cNvSpPr>
          <p:nvPr>
            <p:ph type="title"/>
          </p:nvPr>
        </p:nvSpPr>
        <p:spPr/>
        <p:txBody>
          <a:bodyPr/>
          <a:lstStyle/>
          <a:p>
            <a:r>
              <a:rPr lang="en-US" dirty="0" smtClean="0"/>
              <a:t>PEOPLE ON FACEBOOK</a:t>
            </a:r>
            <a:endParaRPr lang="en-US" dirty="0"/>
          </a:p>
        </p:txBody>
      </p:sp>
      <p:sp>
        <p:nvSpPr>
          <p:cNvPr id="8" name="Content Placeholder 7"/>
          <p:cNvSpPr>
            <a:spLocks noGrp="1"/>
          </p:cNvSpPr>
          <p:nvPr>
            <p:ph sz="quarter" idx="10"/>
          </p:nvPr>
        </p:nvSpPr>
        <p:spPr/>
        <p:txBody>
          <a:bodyPr/>
          <a:lstStyle/>
          <a:p>
            <a:r>
              <a:rPr lang="en-US" dirty="0" smtClean="0"/>
              <a:t> </a:t>
            </a:r>
            <a:endParaRPr lang="en-US" dirty="0"/>
          </a:p>
        </p:txBody>
      </p:sp>
      <p:pic>
        <p:nvPicPr>
          <p:cNvPr id="9" name="Picture 8"/>
          <p:cNvPicPr>
            <a:picLocks noChangeAspect="1"/>
          </p:cNvPicPr>
          <p:nvPr/>
        </p:nvPicPr>
        <p:blipFill>
          <a:blip r:embed="rId4" cstate="print"/>
          <a:stretch>
            <a:fillRect/>
          </a:stretch>
        </p:blipFill>
        <p:spPr>
          <a:xfrm>
            <a:off x="8398933" y="1659446"/>
            <a:ext cx="3615265" cy="3102941"/>
          </a:xfrm>
          <a:prstGeom prst="rect">
            <a:avLst/>
          </a:prstGeom>
        </p:spPr>
      </p:pic>
      <p:pic>
        <p:nvPicPr>
          <p:cNvPr id="11" name="Picture 10"/>
          <p:cNvPicPr>
            <a:picLocks noChangeAspect="1"/>
          </p:cNvPicPr>
          <p:nvPr/>
        </p:nvPicPr>
        <p:blipFill>
          <a:blip r:embed="rId5" cstate="print"/>
          <a:stretch>
            <a:fillRect/>
          </a:stretch>
        </p:blipFill>
        <p:spPr>
          <a:xfrm>
            <a:off x="6600682" y="4215629"/>
            <a:ext cx="3085185" cy="2997955"/>
          </a:xfrm>
          <a:prstGeom prst="rect">
            <a:avLst/>
          </a:prstGeom>
        </p:spPr>
      </p:pic>
      <p:pic>
        <p:nvPicPr>
          <p:cNvPr id="14" name="Picture 13"/>
          <p:cNvPicPr>
            <a:picLocks noChangeAspect="1"/>
          </p:cNvPicPr>
          <p:nvPr/>
        </p:nvPicPr>
        <p:blipFill>
          <a:blip r:embed="rId6" cstate="print"/>
          <a:stretch>
            <a:fillRect/>
          </a:stretch>
        </p:blipFill>
        <p:spPr>
          <a:xfrm>
            <a:off x="169334" y="2358050"/>
            <a:ext cx="3492500" cy="2065777"/>
          </a:xfrm>
          <a:prstGeom prst="rect">
            <a:avLst/>
          </a:prstGeom>
        </p:spPr>
      </p:pic>
      <p:pic>
        <p:nvPicPr>
          <p:cNvPr id="10" name="Picture 9"/>
          <p:cNvPicPr>
            <a:picLocks noChangeAspect="1"/>
          </p:cNvPicPr>
          <p:nvPr/>
        </p:nvPicPr>
        <p:blipFill>
          <a:blip r:embed="rId7" cstate="print"/>
          <a:stretch>
            <a:fillRect/>
          </a:stretch>
        </p:blipFill>
        <p:spPr>
          <a:xfrm>
            <a:off x="2468992" y="3454399"/>
            <a:ext cx="2953909" cy="3437467"/>
          </a:xfrm>
          <a:prstGeom prst="rect">
            <a:avLst/>
          </a:prstGeom>
        </p:spPr>
      </p:pic>
    </p:spTree>
    <p:extLst>
      <p:ext uri="{BB962C8B-B14F-4D97-AF65-F5344CB8AC3E}">
        <p14:creationId xmlns:p14="http://schemas.microsoft.com/office/powerpoint/2010/main" xmlns="" val="1464782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CREATE </a:t>
            </a:r>
            <a:r>
              <a:rPr lang="en-US" dirty="0"/>
              <a:t>GREAT CONTENT</a:t>
            </a:r>
          </a:p>
        </p:txBody>
      </p:sp>
      <p:sp>
        <p:nvSpPr>
          <p:cNvPr id="6" name="Content Placeholder 5"/>
          <p:cNvSpPr>
            <a:spLocks noGrp="1"/>
          </p:cNvSpPr>
          <p:nvPr>
            <p:ph sz="quarter" idx="10"/>
          </p:nvPr>
        </p:nvSpPr>
        <p:spPr/>
        <p:txBody>
          <a:bodyPr/>
          <a:lstStyle/>
          <a:p>
            <a:endParaRPr lang="en-US" dirty="0" smtClean="0"/>
          </a:p>
          <a:p>
            <a:pPr marL="457200" indent="-457200">
              <a:buFontTx/>
              <a:buChar char="-"/>
            </a:pPr>
            <a:r>
              <a:rPr lang="en-US" dirty="0" smtClean="0"/>
              <a:t>MENTIONS APP</a:t>
            </a:r>
          </a:p>
          <a:p>
            <a:pPr marL="457200" indent="-457200">
              <a:buFontTx/>
              <a:buChar char="-"/>
            </a:pPr>
            <a:r>
              <a:rPr lang="en-US" dirty="0" smtClean="0"/>
              <a:t>BEHIND THE SCENE PHOTOS</a:t>
            </a:r>
          </a:p>
          <a:p>
            <a:pPr marL="457200" indent="-457200">
              <a:buFontTx/>
              <a:buChar char="-"/>
            </a:pPr>
            <a:r>
              <a:rPr lang="en-US" dirty="0" smtClean="0"/>
              <a:t>NATIVE VIDEOS</a:t>
            </a:r>
          </a:p>
          <a:p>
            <a:pPr marL="457200" indent="-457200">
              <a:buFontTx/>
              <a:buChar char="-"/>
            </a:pPr>
            <a:r>
              <a:rPr lang="en-US" dirty="0" smtClean="0"/>
              <a:t>Q/A TOOL</a:t>
            </a:r>
          </a:p>
          <a:p>
            <a:pPr marL="457200" indent="-457200">
              <a:buFontTx/>
              <a:buChar char="-"/>
            </a:pPr>
            <a:r>
              <a:rPr lang="en-US" dirty="0"/>
              <a:t>TRENDING</a:t>
            </a:r>
            <a:endParaRPr lang="en-US" dirty="0" smtClean="0"/>
          </a:p>
        </p:txBody>
      </p:sp>
      <p:pic>
        <p:nvPicPr>
          <p:cNvPr id="7" name="Picture 6"/>
          <p:cNvPicPr>
            <a:picLocks noChangeAspect="1"/>
          </p:cNvPicPr>
          <p:nvPr/>
        </p:nvPicPr>
        <p:blipFill>
          <a:blip r:embed="rId3" cstate="print"/>
          <a:stretch>
            <a:fillRect/>
          </a:stretch>
        </p:blipFill>
        <p:spPr>
          <a:xfrm>
            <a:off x="6296354" y="3293535"/>
            <a:ext cx="3304844" cy="2717799"/>
          </a:xfrm>
          <a:prstGeom prst="rect">
            <a:avLst/>
          </a:prstGeom>
        </p:spPr>
      </p:pic>
      <p:sp>
        <p:nvSpPr>
          <p:cNvPr id="9" name="Rectangle 8"/>
          <p:cNvSpPr/>
          <p:nvPr/>
        </p:nvSpPr>
        <p:spPr>
          <a:xfrm>
            <a:off x="7569199" y="711232"/>
            <a:ext cx="4893717" cy="2308324"/>
          </a:xfrm>
          <a:prstGeom prst="rect">
            <a:avLst/>
          </a:prstGeom>
        </p:spPr>
        <p:txBody>
          <a:bodyPr wrap="square">
            <a:spAutoFit/>
          </a:bodyPr>
          <a:lstStyle/>
          <a:p>
            <a:r>
              <a:rPr lang="en-US" sz="1800" b="1" dirty="0" smtClean="0">
                <a:solidFill>
                  <a:schemeClr val="tx1">
                    <a:lumMod val="65000"/>
                  </a:schemeClr>
                </a:solidFill>
              </a:rPr>
              <a:t>Harrison Barnes: </a:t>
            </a:r>
            <a:r>
              <a:rPr lang="en-US" sz="1800" b="1" dirty="0" smtClean="0">
                <a:solidFill>
                  <a:srgbClr val="CCFFCC"/>
                </a:solidFill>
              </a:rPr>
              <a:t>“Facebook</a:t>
            </a:r>
            <a:r>
              <a:rPr lang="en-US" sz="1800" b="1" dirty="0">
                <a:solidFill>
                  <a:srgbClr val="CCFFCC"/>
                </a:solidFill>
              </a:rPr>
              <a:t>. That has been the main hub for scavenger hunts and other big contests, and the volume is just higher since there are more fans on there than any other platform. On some posts I get thousands of comments and responses, and Facebook has made hosting Q&amp;A's easier for me. I also like the fact that I can do more long-form content." </a:t>
            </a:r>
          </a:p>
        </p:txBody>
      </p:sp>
      <p:pic>
        <p:nvPicPr>
          <p:cNvPr id="10" name="Picture 9"/>
          <p:cNvPicPr>
            <a:picLocks noChangeAspect="1"/>
          </p:cNvPicPr>
          <p:nvPr/>
        </p:nvPicPr>
        <p:blipFill>
          <a:blip r:embed="rId4" cstate="print"/>
          <a:stretch>
            <a:fillRect/>
          </a:stretch>
        </p:blipFill>
        <p:spPr>
          <a:xfrm>
            <a:off x="9245604" y="5014382"/>
            <a:ext cx="3539067" cy="3096684"/>
          </a:xfrm>
          <a:prstGeom prst="rect">
            <a:avLst/>
          </a:prstGeom>
        </p:spPr>
      </p:pic>
    </p:spTree>
    <p:extLst>
      <p:ext uri="{BB962C8B-B14F-4D97-AF65-F5344CB8AC3E}">
        <p14:creationId xmlns:p14="http://schemas.microsoft.com/office/powerpoint/2010/main" xmlns="" val="16802932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BUSINESS PERSON</a:t>
            </a:r>
            <a:endParaRPr lang="en-US" dirty="0"/>
          </a:p>
        </p:txBody>
      </p:sp>
      <p:sp>
        <p:nvSpPr>
          <p:cNvPr id="7" name="Content Placeholder 6"/>
          <p:cNvSpPr>
            <a:spLocks noGrp="1"/>
          </p:cNvSpPr>
          <p:nvPr>
            <p:ph sz="quarter" idx="10"/>
          </p:nvPr>
        </p:nvSpPr>
        <p:spPr/>
        <p:txBody>
          <a:bodyPr/>
          <a:lstStyle/>
          <a:p>
            <a:r>
              <a:rPr lang="en-US" dirty="0" smtClean="0"/>
              <a:t> </a:t>
            </a:r>
            <a:endParaRPr lang="en-US" dirty="0"/>
          </a:p>
        </p:txBody>
      </p:sp>
      <p:pic>
        <p:nvPicPr>
          <p:cNvPr id="9" name="Picture 8"/>
          <p:cNvPicPr>
            <a:picLocks noChangeAspect="1"/>
          </p:cNvPicPr>
          <p:nvPr/>
        </p:nvPicPr>
        <p:blipFill>
          <a:blip r:embed="rId3" cstate="print"/>
          <a:stretch>
            <a:fillRect/>
          </a:stretch>
        </p:blipFill>
        <p:spPr>
          <a:xfrm>
            <a:off x="715434" y="2445868"/>
            <a:ext cx="2603500" cy="3154830"/>
          </a:xfrm>
          <a:prstGeom prst="rect">
            <a:avLst/>
          </a:prstGeom>
        </p:spPr>
      </p:pic>
      <p:pic>
        <p:nvPicPr>
          <p:cNvPr id="10" name="Picture 9"/>
          <p:cNvPicPr>
            <a:picLocks noChangeAspect="1"/>
          </p:cNvPicPr>
          <p:nvPr/>
        </p:nvPicPr>
        <p:blipFill>
          <a:blip r:embed="rId4" cstate="print"/>
          <a:stretch>
            <a:fillRect/>
          </a:stretch>
        </p:blipFill>
        <p:spPr>
          <a:xfrm>
            <a:off x="2286001" y="4368791"/>
            <a:ext cx="2705947" cy="3183467"/>
          </a:xfrm>
          <a:prstGeom prst="rect">
            <a:avLst/>
          </a:prstGeom>
        </p:spPr>
      </p:pic>
      <p:pic>
        <p:nvPicPr>
          <p:cNvPr id="11" name="Picture 10"/>
          <p:cNvPicPr>
            <a:picLocks noChangeAspect="1"/>
          </p:cNvPicPr>
          <p:nvPr/>
        </p:nvPicPr>
        <p:blipFill>
          <a:blip r:embed="rId5" cstate="print"/>
          <a:stretch>
            <a:fillRect/>
          </a:stretch>
        </p:blipFill>
        <p:spPr>
          <a:xfrm>
            <a:off x="5181593" y="1828817"/>
            <a:ext cx="7281332" cy="3007297"/>
          </a:xfrm>
          <a:prstGeom prst="rect">
            <a:avLst/>
          </a:prstGeom>
        </p:spPr>
      </p:pic>
      <p:pic>
        <p:nvPicPr>
          <p:cNvPr id="12" name="Picture 11"/>
          <p:cNvPicPr>
            <a:picLocks noChangeAspect="1"/>
          </p:cNvPicPr>
          <p:nvPr/>
        </p:nvPicPr>
        <p:blipFill>
          <a:blip r:embed="rId6" cstate="print"/>
          <a:stretch>
            <a:fillRect/>
          </a:stretch>
        </p:blipFill>
        <p:spPr>
          <a:xfrm>
            <a:off x="4588966" y="5058850"/>
            <a:ext cx="3141859" cy="3170750"/>
          </a:xfrm>
          <a:prstGeom prst="rect">
            <a:avLst/>
          </a:prstGeom>
        </p:spPr>
      </p:pic>
    </p:spTree>
    <p:extLst>
      <p:ext uri="{BB962C8B-B14F-4D97-AF65-F5344CB8AC3E}">
        <p14:creationId xmlns:p14="http://schemas.microsoft.com/office/powerpoint/2010/main" xmlns="" val="37424316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TIPS TO SUCCESS</a:t>
            </a:r>
            <a:endParaRPr lang="en-US" dirty="0"/>
          </a:p>
        </p:txBody>
      </p:sp>
      <p:sp>
        <p:nvSpPr>
          <p:cNvPr id="6" name="Content Placeholder 5"/>
          <p:cNvSpPr>
            <a:spLocks noGrp="1"/>
          </p:cNvSpPr>
          <p:nvPr>
            <p:ph sz="quarter" idx="10"/>
          </p:nvPr>
        </p:nvSpPr>
        <p:spPr/>
        <p:txBody>
          <a:bodyPr>
            <a:normAutofit fontScale="85000" lnSpcReduction="20000"/>
          </a:bodyPr>
          <a:lstStyle/>
          <a:p>
            <a:r>
              <a:rPr lang="en-US" dirty="0" smtClean="0"/>
              <a:t>BE PROFESSIONAL AND BE PERSONAL</a:t>
            </a:r>
          </a:p>
          <a:p>
            <a:r>
              <a:rPr lang="en-US" dirty="0" smtClean="0"/>
              <a:t>THE REAL YOU -  BE AUTHENTIC</a:t>
            </a:r>
          </a:p>
          <a:p>
            <a:endParaRPr lang="en-US" dirty="0" smtClean="0"/>
          </a:p>
          <a:p>
            <a:r>
              <a:rPr lang="en-US" dirty="0" smtClean="0"/>
              <a:t>USE GROUPS  FOR DIFFERENT CONVERSATIONS</a:t>
            </a:r>
          </a:p>
          <a:p>
            <a:endParaRPr lang="en-US" dirty="0" smtClean="0"/>
          </a:p>
          <a:p>
            <a:r>
              <a:rPr lang="en-US" dirty="0" smtClean="0"/>
              <a:t>BUILD COMMUNITY</a:t>
            </a:r>
          </a:p>
          <a:p>
            <a:r>
              <a:rPr lang="en-US" dirty="0" smtClean="0"/>
              <a:t>ENGAGE YOUR FANS</a:t>
            </a:r>
          </a:p>
          <a:p>
            <a:endParaRPr lang="en-US" dirty="0" smtClean="0"/>
          </a:p>
          <a:p>
            <a:r>
              <a:rPr lang="en-US" dirty="0" smtClean="0"/>
              <a:t>TIME YOUR POSTS</a:t>
            </a:r>
          </a:p>
          <a:p>
            <a:r>
              <a:rPr lang="en-US" dirty="0" smtClean="0"/>
              <a:t>USE PHOTOS AND VIDEOS</a:t>
            </a:r>
          </a:p>
          <a:p>
            <a:r>
              <a:rPr lang="en-US" dirty="0" smtClean="0"/>
              <a:t>KNOW YOUR FANS  - USE ANALYTICS</a:t>
            </a:r>
          </a:p>
        </p:txBody>
      </p:sp>
    </p:spTree>
    <p:extLst>
      <p:ext uri="{BB962C8B-B14F-4D97-AF65-F5344CB8AC3E}">
        <p14:creationId xmlns:p14="http://schemas.microsoft.com/office/powerpoint/2010/main" xmlns="" val="40906460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POLITITIANS</a:t>
            </a:r>
            <a:endParaRPr lang="en-US" dirty="0"/>
          </a:p>
        </p:txBody>
      </p:sp>
      <p:sp>
        <p:nvSpPr>
          <p:cNvPr id="3" name="Content Placeholder 2"/>
          <p:cNvSpPr>
            <a:spLocks noGrp="1"/>
          </p:cNvSpPr>
          <p:nvPr>
            <p:ph sz="quarter" idx="10"/>
          </p:nvPr>
        </p:nvSpPr>
        <p:spPr/>
        <p:txBody>
          <a:bodyPr/>
          <a:lstStyle/>
          <a:p>
            <a:r>
              <a:rPr lang="en-US" dirty="0" smtClean="0"/>
              <a:t> </a:t>
            </a:r>
            <a:endParaRPr lang="en-US" dirty="0"/>
          </a:p>
        </p:txBody>
      </p:sp>
      <p:pic>
        <p:nvPicPr>
          <p:cNvPr id="4" name="Picture 3"/>
          <p:cNvPicPr>
            <a:picLocks noChangeAspect="1"/>
          </p:cNvPicPr>
          <p:nvPr/>
        </p:nvPicPr>
        <p:blipFill>
          <a:blip r:embed="rId3" cstate="print"/>
          <a:stretch>
            <a:fillRect/>
          </a:stretch>
        </p:blipFill>
        <p:spPr>
          <a:xfrm>
            <a:off x="7992534" y="1956724"/>
            <a:ext cx="3856508" cy="4799676"/>
          </a:xfrm>
          <a:prstGeom prst="rect">
            <a:avLst/>
          </a:prstGeom>
        </p:spPr>
      </p:pic>
      <p:pic>
        <p:nvPicPr>
          <p:cNvPr id="5" name="Picture 4"/>
          <p:cNvPicPr>
            <a:picLocks noChangeAspect="1"/>
          </p:cNvPicPr>
          <p:nvPr/>
        </p:nvPicPr>
        <p:blipFill>
          <a:blip r:embed="rId4" cstate="print"/>
          <a:stretch>
            <a:fillRect/>
          </a:stretch>
        </p:blipFill>
        <p:spPr>
          <a:xfrm>
            <a:off x="1016067" y="4676582"/>
            <a:ext cx="5062999" cy="2151775"/>
          </a:xfrm>
          <a:prstGeom prst="rect">
            <a:avLst/>
          </a:prstGeom>
        </p:spPr>
      </p:pic>
      <p:pic>
        <p:nvPicPr>
          <p:cNvPr id="6" name="Picture 5"/>
          <p:cNvPicPr>
            <a:picLocks noChangeAspect="1"/>
          </p:cNvPicPr>
          <p:nvPr/>
        </p:nvPicPr>
        <p:blipFill>
          <a:blip r:embed="rId5" cstate="print"/>
          <a:stretch>
            <a:fillRect/>
          </a:stretch>
        </p:blipFill>
        <p:spPr>
          <a:xfrm>
            <a:off x="2918556" y="2124528"/>
            <a:ext cx="4803044" cy="2024139"/>
          </a:xfrm>
          <a:prstGeom prst="rect">
            <a:avLst/>
          </a:prstGeom>
        </p:spPr>
      </p:pic>
    </p:spTree>
    <p:extLst>
      <p:ext uri="{BB962C8B-B14F-4D97-AF65-F5344CB8AC3E}">
        <p14:creationId xmlns:p14="http://schemas.microsoft.com/office/powerpoint/2010/main" xmlns="" val="26571063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TIPS TO SUCCESS</a:t>
            </a:r>
          </a:p>
        </p:txBody>
      </p:sp>
      <p:sp>
        <p:nvSpPr>
          <p:cNvPr id="5" name="Content Placeholder 4"/>
          <p:cNvSpPr>
            <a:spLocks noGrp="1"/>
          </p:cNvSpPr>
          <p:nvPr>
            <p:ph sz="quarter" idx="10"/>
          </p:nvPr>
        </p:nvSpPr>
        <p:spPr/>
        <p:txBody>
          <a:bodyPr>
            <a:normAutofit fontScale="92500"/>
          </a:bodyPr>
          <a:lstStyle/>
          <a:p>
            <a:r>
              <a:rPr lang="en-US" dirty="0"/>
              <a:t>BREAK THE NEWS</a:t>
            </a:r>
          </a:p>
          <a:p>
            <a:endParaRPr lang="en-US" dirty="0"/>
          </a:p>
          <a:p>
            <a:r>
              <a:rPr lang="en-US" dirty="0"/>
              <a:t>DARE ON CONTENT – LONG POSTS </a:t>
            </a:r>
            <a:r>
              <a:rPr lang="en-US" dirty="0" smtClean="0"/>
              <a:t>GO</a:t>
            </a:r>
          </a:p>
          <a:p>
            <a:endParaRPr lang="en-US" dirty="0" smtClean="0"/>
          </a:p>
          <a:p>
            <a:r>
              <a:rPr lang="en-US" dirty="0" smtClean="0"/>
              <a:t>REAL TIME</a:t>
            </a:r>
          </a:p>
          <a:p>
            <a:endParaRPr lang="en-US" dirty="0" smtClean="0"/>
          </a:p>
          <a:p>
            <a:r>
              <a:rPr lang="en-US" dirty="0" smtClean="0"/>
              <a:t>CONVERSATIONS, ENGAGE YOUR COMMUNITY, ASK THEM TO TAKE ACTION</a:t>
            </a:r>
          </a:p>
          <a:p>
            <a:endParaRPr lang="en-US" dirty="0"/>
          </a:p>
          <a:p>
            <a:r>
              <a:rPr lang="en-US" dirty="0"/>
              <a:t>NOT SO SERIOUS</a:t>
            </a:r>
          </a:p>
          <a:p>
            <a:endParaRPr lang="en-US" dirty="0"/>
          </a:p>
        </p:txBody>
      </p:sp>
    </p:spTree>
    <p:extLst>
      <p:ext uri="{BB962C8B-B14F-4D97-AF65-F5344CB8AC3E}">
        <p14:creationId xmlns:p14="http://schemas.microsoft.com/office/powerpoint/2010/main" xmlns="" val="24112130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6x9 FB4B">
  <a:themeElements>
    <a:clrScheme name="FB4B 2013_Dark">
      <a:dk1>
        <a:srgbClr val="FFFFFF"/>
      </a:dk1>
      <a:lt1>
        <a:srgbClr val="373E4D"/>
      </a:lt1>
      <a:dk2>
        <a:srgbClr val="ADB3BB"/>
      </a:dk2>
      <a:lt2>
        <a:srgbClr val="6B7384"/>
      </a:lt2>
      <a:accent1>
        <a:srgbClr val="3664A2"/>
      </a:accent1>
      <a:accent2>
        <a:srgbClr val="6790CB"/>
      </a:accent2>
      <a:accent3>
        <a:srgbClr val="69A752"/>
      </a:accent3>
      <a:accent4>
        <a:srgbClr val="7D5997"/>
      </a:accent4>
      <a:accent5>
        <a:srgbClr val="EE993E"/>
      </a:accent5>
      <a:accent6>
        <a:srgbClr val="D34E3E"/>
      </a:accent6>
      <a:hlink>
        <a:srgbClr val="0645AD"/>
      </a:hlink>
      <a:folHlink>
        <a:srgbClr val="0645AD"/>
      </a:folHlink>
    </a:clrScheme>
    <a:fontScheme name="FB4B">
      <a:majorFont>
        <a:latin typeface="Vista Sans OT Reg"/>
        <a:ea typeface=""/>
        <a:cs typeface=""/>
      </a:majorFont>
      <a:minorFont>
        <a:latin typeface="Vista Sans O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ot="0" spcFirstLastPara="0" vertOverflow="overflow" horzOverflow="overflow" vert="horz" wrap="square" lIns="91428" tIns="91440" rIns="91428" bIns="91440" numCol="1" spcCol="0" rtlCol="0" fromWordArt="0" anchor="ctr" anchorCtr="0" forceAA="0" compatLnSpc="1">
        <a:prstTxWarp prst="textNoShape">
          <a:avLst/>
        </a:prstTxWarp>
        <a:noAutofit/>
      </a:bodyPr>
      <a:lstStyle>
        <a:defPPr algn="ctr">
          <a:defRPr sz="18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6x9 FB4B White">
  <a:themeElements>
    <a:clrScheme name="Custom 1">
      <a:dk1>
        <a:srgbClr val="373E4D"/>
      </a:dk1>
      <a:lt1>
        <a:srgbClr val="FFFFFF"/>
      </a:lt1>
      <a:dk2>
        <a:srgbClr val="6B7384"/>
      </a:dk2>
      <a:lt2>
        <a:srgbClr val="ADB3BB"/>
      </a:lt2>
      <a:accent1>
        <a:srgbClr val="3664A2"/>
      </a:accent1>
      <a:accent2>
        <a:srgbClr val="6790CB"/>
      </a:accent2>
      <a:accent3>
        <a:srgbClr val="69A752"/>
      </a:accent3>
      <a:accent4>
        <a:srgbClr val="7D5997"/>
      </a:accent4>
      <a:accent5>
        <a:srgbClr val="EE993E"/>
      </a:accent5>
      <a:accent6>
        <a:srgbClr val="D34E3E"/>
      </a:accent6>
      <a:hlink>
        <a:srgbClr val="0645AD"/>
      </a:hlink>
      <a:folHlink>
        <a:srgbClr val="0645AD"/>
      </a:folHlink>
    </a:clrScheme>
    <a:fontScheme name="FB4B">
      <a:majorFont>
        <a:latin typeface="Vista Sans OT Reg"/>
        <a:ea typeface=""/>
        <a:cs typeface=""/>
      </a:majorFont>
      <a:minorFont>
        <a:latin typeface="Vista Sans O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ot="0" spcFirstLastPara="0" vertOverflow="overflow" horzOverflow="overflow" vert="horz" wrap="square" lIns="91428" tIns="91440" rIns="91428" bIns="91440" numCol="1" spcCol="0" rtlCol="0" fromWordArt="0" anchor="ctr" anchorCtr="0" forceAA="0" compatLnSpc="1">
        <a:prstTxWarp prst="textNoShape">
          <a:avLst/>
        </a:prstTxWarp>
        <a:noAutofit/>
      </a:bodyPr>
      <a:lstStyle>
        <a:defPPr algn="ctr">
          <a:defRPr sz="18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16x9 FB4B">
  <a:themeElements>
    <a:clrScheme name="FB4B 2013_Dark">
      <a:dk1>
        <a:srgbClr val="FFFFFF"/>
      </a:dk1>
      <a:lt1>
        <a:srgbClr val="373E4D"/>
      </a:lt1>
      <a:dk2>
        <a:srgbClr val="ADB3BB"/>
      </a:dk2>
      <a:lt2>
        <a:srgbClr val="6B7384"/>
      </a:lt2>
      <a:accent1>
        <a:srgbClr val="3664A2"/>
      </a:accent1>
      <a:accent2>
        <a:srgbClr val="6790CB"/>
      </a:accent2>
      <a:accent3>
        <a:srgbClr val="69A752"/>
      </a:accent3>
      <a:accent4>
        <a:srgbClr val="7D5997"/>
      </a:accent4>
      <a:accent5>
        <a:srgbClr val="EE993E"/>
      </a:accent5>
      <a:accent6>
        <a:srgbClr val="D34E3E"/>
      </a:accent6>
      <a:hlink>
        <a:srgbClr val="0645AD"/>
      </a:hlink>
      <a:folHlink>
        <a:srgbClr val="0645AD"/>
      </a:folHlink>
    </a:clrScheme>
    <a:fontScheme name="FB4B">
      <a:majorFont>
        <a:latin typeface="Vista Sans OT Reg"/>
        <a:ea typeface=""/>
        <a:cs typeface=""/>
      </a:majorFont>
      <a:minorFont>
        <a:latin typeface="Vista Sans O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ot="0" spcFirstLastPara="0" vertOverflow="overflow" horzOverflow="overflow" vert="horz" wrap="square" lIns="91428" tIns="91440" rIns="91428" bIns="91440" numCol="1" spcCol="0" rtlCol="0" fromWordArt="0" anchor="ctr" anchorCtr="0" forceAA="0" compatLnSpc="1">
        <a:prstTxWarp prst="textNoShape">
          <a:avLst/>
        </a:prstTxWarp>
        <a:noAutofit/>
      </a:bodyPr>
      <a:lstStyle>
        <a:defPPr algn="ctr">
          <a:defRPr sz="18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91092</TotalTime>
  <Words>758</Words>
  <Application>Microsoft Office PowerPoint</Application>
  <PresentationFormat>Custom</PresentationFormat>
  <Paragraphs>108</Paragraphs>
  <Slides>13</Slides>
  <Notes>9</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16x9 FB4B</vt:lpstr>
      <vt:lpstr>16x9 FB4B White</vt:lpstr>
      <vt:lpstr>1_16x9 FB4B</vt:lpstr>
      <vt:lpstr>THE MAGIC MIRROR?  - professional presence on Facebook</vt:lpstr>
      <vt:lpstr>Slide 2</vt:lpstr>
      <vt:lpstr>Businesses like yours are using Facebook  to find customers and grow sales</vt:lpstr>
      <vt:lpstr>PEOPLE ON FACEBOOK</vt:lpstr>
      <vt:lpstr>CREATE GREAT CONTENT</vt:lpstr>
      <vt:lpstr>BUSINESS PERSON</vt:lpstr>
      <vt:lpstr>TIPS TO SUCCESS</vt:lpstr>
      <vt:lpstr>POLITITIANS</vt:lpstr>
      <vt:lpstr>TIPS TO SUCCESS</vt:lpstr>
      <vt:lpstr>BUSINESS MANAGER</vt:lpstr>
      <vt:lpstr>BUSINESS MANAGER VS PERSONAL PROFILE</vt:lpstr>
      <vt:lpstr>STAY SAFE</vt:lpstr>
      <vt:lpstr>THANK YOU!      “Our friendships make the world work”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guerilla artist collective</dc:creator>
  <cp:lastModifiedBy>IevaM</cp:lastModifiedBy>
  <cp:revision>1777</cp:revision>
  <cp:lastPrinted>2013-08-28T14:29:59Z</cp:lastPrinted>
  <dcterms:created xsi:type="dcterms:W3CDTF">2012-04-03T22:16:51Z</dcterms:created>
  <dcterms:modified xsi:type="dcterms:W3CDTF">2015-02-20T15:19:23Z</dcterms:modified>
</cp:coreProperties>
</file>