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6" r:id="rId1"/>
    <p:sldMasterId id="2147483905" r:id="rId2"/>
  </p:sldMasterIdLst>
  <p:notesMasterIdLst>
    <p:notesMasterId r:id="rId18"/>
  </p:notesMasterIdLst>
  <p:handoutMasterIdLst>
    <p:handoutMasterId r:id="rId19"/>
  </p:handoutMasterIdLst>
  <p:sldIdLst>
    <p:sldId id="304" r:id="rId3"/>
    <p:sldId id="311" r:id="rId4"/>
    <p:sldId id="313" r:id="rId5"/>
    <p:sldId id="314" r:id="rId6"/>
    <p:sldId id="315" r:id="rId7"/>
    <p:sldId id="309" r:id="rId8"/>
    <p:sldId id="316" r:id="rId9"/>
    <p:sldId id="317" r:id="rId10"/>
    <p:sldId id="318" r:id="rId11"/>
    <p:sldId id="320" r:id="rId12"/>
    <p:sldId id="322" r:id="rId13"/>
    <p:sldId id="323" r:id="rId14"/>
    <p:sldId id="324" r:id="rId15"/>
    <p:sldId id="321" r:id="rId16"/>
    <p:sldId id="275" r:id="rId17"/>
  </p:sldIdLst>
  <p:sldSz cx="10059988" cy="7773988"/>
  <p:notesSz cx="6797675" cy="9928225"/>
  <p:defaultTextStyle>
    <a:defPPr>
      <a:defRPr lang="en-US"/>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776"/>
    <a:srgbClr val="C9DD03"/>
    <a:srgbClr val="7BCE6C"/>
    <a:srgbClr val="3C8A2E"/>
    <a:srgbClr val="00A1DE"/>
    <a:srgbClr val="A4D400"/>
    <a:srgbClr val="72C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67" autoAdjust="0"/>
  </p:normalViewPr>
  <p:slideViewPr>
    <p:cSldViewPr showGuides="1">
      <p:cViewPr>
        <p:scale>
          <a:sx n="66" d="100"/>
          <a:sy n="66" d="100"/>
        </p:scale>
        <p:origin x="-1092" y="-78"/>
      </p:cViewPr>
      <p:guideLst>
        <p:guide orient="horz" pos="2448"/>
        <p:guide pos="3168"/>
      </p:guideLst>
    </p:cSldViewPr>
  </p:slideViewPr>
  <p:notesTextViewPr>
    <p:cViewPr>
      <p:scale>
        <a:sx n="100" d="100"/>
        <a:sy n="100" d="100"/>
      </p:scale>
      <p:origin x="0" y="0"/>
    </p:cViewPr>
  </p:notesTextViewPr>
  <p:sorterViewPr>
    <p:cViewPr>
      <p:scale>
        <a:sx n="66" d="100"/>
        <a:sy n="66" d="100"/>
      </p:scale>
      <p:origin x="0" y="2010"/>
    </p:cViewPr>
  </p:sorterViewPr>
  <p:notesViewPr>
    <p:cSldViewPr showGuides="1">
      <p:cViewPr varScale="1">
        <p:scale>
          <a:sx n="52" d="100"/>
          <a:sy n="52" d="100"/>
        </p:scale>
        <p:origin x="-1956" y="-96"/>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6599" cy="496411"/>
          </a:xfrm>
          <a:prstGeom prst="rect">
            <a:avLst/>
          </a:prstGeom>
          <a:noFill/>
          <a:ln w="9525">
            <a:noFill/>
            <a:miter lim="800000"/>
            <a:headEnd/>
            <a:tailEnd/>
          </a:ln>
        </p:spPr>
        <p:txBody>
          <a:bodyPr vert="horz" wrap="square" lIns="62674" tIns="31337" rIns="62674" bIns="31337" numCol="1" anchor="t" anchorCtr="0" compatLnSpc="1">
            <a:prstTxWarp prst="textNoShape">
              <a:avLst/>
            </a:prstTxWarp>
          </a:bodyPr>
          <a:lstStyle>
            <a:lvl1pPr defTabSz="627317">
              <a:defRPr sz="800"/>
            </a:lvl1pPr>
          </a:lstStyle>
          <a:p>
            <a:endParaRPr lang="en-GB"/>
          </a:p>
        </p:txBody>
      </p:sp>
      <p:sp>
        <p:nvSpPr>
          <p:cNvPr id="3" name="Date Placeholder 2"/>
          <p:cNvSpPr>
            <a:spLocks noGrp="1"/>
          </p:cNvSpPr>
          <p:nvPr>
            <p:ph type="dt" sz="quarter" idx="1"/>
          </p:nvPr>
        </p:nvSpPr>
        <p:spPr bwMode="auto">
          <a:xfrm>
            <a:off x="3851078" y="0"/>
            <a:ext cx="2945033" cy="496411"/>
          </a:xfrm>
          <a:prstGeom prst="rect">
            <a:avLst/>
          </a:prstGeom>
          <a:noFill/>
          <a:ln w="9525">
            <a:noFill/>
            <a:miter lim="800000"/>
            <a:headEnd/>
            <a:tailEnd/>
          </a:ln>
        </p:spPr>
        <p:txBody>
          <a:bodyPr vert="horz" wrap="square" lIns="62674" tIns="31337" rIns="62674" bIns="31337" numCol="1" anchor="t" anchorCtr="0" compatLnSpc="1">
            <a:prstTxWarp prst="textNoShape">
              <a:avLst/>
            </a:prstTxWarp>
          </a:bodyPr>
          <a:lstStyle>
            <a:lvl1pPr algn="r" defTabSz="627317">
              <a:defRPr sz="800"/>
            </a:lvl1pPr>
          </a:lstStyle>
          <a:p>
            <a:fld id="{881FED58-90E2-475F-A916-696B8358D80D}" type="datetimeFigureOut">
              <a:rPr lang="en-US"/>
              <a:pPr/>
              <a:t>11/27/2013</a:t>
            </a:fld>
            <a:endParaRPr lang="en-GB"/>
          </a:p>
        </p:txBody>
      </p:sp>
      <p:sp>
        <p:nvSpPr>
          <p:cNvPr id="4" name="Footer Placeholder 3"/>
          <p:cNvSpPr>
            <a:spLocks noGrp="1"/>
          </p:cNvSpPr>
          <p:nvPr>
            <p:ph type="ftr" sz="quarter" idx="2"/>
          </p:nvPr>
        </p:nvSpPr>
        <p:spPr bwMode="auto">
          <a:xfrm>
            <a:off x="0" y="9430243"/>
            <a:ext cx="2946599" cy="496411"/>
          </a:xfrm>
          <a:prstGeom prst="rect">
            <a:avLst/>
          </a:prstGeom>
          <a:noFill/>
          <a:ln w="9525">
            <a:noFill/>
            <a:miter lim="800000"/>
            <a:headEnd/>
            <a:tailEnd/>
          </a:ln>
        </p:spPr>
        <p:txBody>
          <a:bodyPr vert="horz" wrap="square" lIns="62674" tIns="31337" rIns="62674" bIns="31337" numCol="1" anchor="b" anchorCtr="0" compatLnSpc="1">
            <a:prstTxWarp prst="textNoShape">
              <a:avLst/>
            </a:prstTxWarp>
          </a:bodyPr>
          <a:lstStyle>
            <a:lvl1pPr defTabSz="627317">
              <a:defRPr sz="800"/>
            </a:lvl1pPr>
          </a:lstStyle>
          <a:p>
            <a:endParaRPr lang="en-GB"/>
          </a:p>
        </p:txBody>
      </p:sp>
      <p:sp>
        <p:nvSpPr>
          <p:cNvPr id="5" name="Slide Number Placeholder 4"/>
          <p:cNvSpPr>
            <a:spLocks noGrp="1"/>
          </p:cNvSpPr>
          <p:nvPr>
            <p:ph type="sldNum" sz="quarter" idx="3"/>
          </p:nvPr>
        </p:nvSpPr>
        <p:spPr bwMode="auto">
          <a:xfrm>
            <a:off x="3851078" y="9430243"/>
            <a:ext cx="2945033" cy="496411"/>
          </a:xfrm>
          <a:prstGeom prst="rect">
            <a:avLst/>
          </a:prstGeom>
          <a:noFill/>
          <a:ln w="9525">
            <a:noFill/>
            <a:miter lim="800000"/>
            <a:headEnd/>
            <a:tailEnd/>
          </a:ln>
        </p:spPr>
        <p:txBody>
          <a:bodyPr vert="horz" wrap="square" lIns="62674" tIns="31337" rIns="62674" bIns="31337" numCol="1" anchor="b" anchorCtr="0" compatLnSpc="1">
            <a:prstTxWarp prst="textNoShape">
              <a:avLst/>
            </a:prstTxWarp>
          </a:bodyPr>
          <a:lstStyle>
            <a:lvl1pPr algn="r" defTabSz="627317">
              <a:defRPr sz="800"/>
            </a:lvl1pPr>
          </a:lstStyle>
          <a:p>
            <a:fld id="{33D4CFF1-DA8A-4DDA-9AC2-91167C88B304}" type="slidenum">
              <a:rPr lang="en-GB"/>
              <a:pPr/>
              <a:t>‹#›</a:t>
            </a:fld>
            <a:endParaRPr lang="en-GB"/>
          </a:p>
        </p:txBody>
      </p:sp>
    </p:spTree>
    <p:extLst>
      <p:ext uri="{BB962C8B-B14F-4D97-AF65-F5344CB8AC3E}">
        <p14:creationId xmlns:p14="http://schemas.microsoft.com/office/powerpoint/2010/main" val="34701302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6599" cy="496411"/>
          </a:xfrm>
          <a:prstGeom prst="rect">
            <a:avLst/>
          </a:prstGeom>
          <a:noFill/>
          <a:ln w="9525">
            <a:noFill/>
            <a:miter lim="800000"/>
            <a:headEnd/>
            <a:tailEnd/>
          </a:ln>
        </p:spPr>
        <p:txBody>
          <a:bodyPr vert="horz" wrap="square" lIns="95553" tIns="47777" rIns="95553" bIns="47777" numCol="1" anchor="t" anchorCtr="0" compatLnSpc="1">
            <a:prstTxWarp prst="textNoShape">
              <a:avLst/>
            </a:prstTxWarp>
          </a:bodyPr>
          <a:lstStyle>
            <a:lvl1pPr defTabSz="627317">
              <a:defRPr sz="1200">
                <a:latin typeface="Calibri" pitchFamily="34" charset="0"/>
              </a:defRPr>
            </a:lvl1pPr>
          </a:lstStyle>
          <a:p>
            <a:endParaRPr lang="en-GB"/>
          </a:p>
        </p:txBody>
      </p:sp>
      <p:sp>
        <p:nvSpPr>
          <p:cNvPr id="3" name="Date Placeholder 2"/>
          <p:cNvSpPr>
            <a:spLocks noGrp="1"/>
          </p:cNvSpPr>
          <p:nvPr>
            <p:ph type="dt" idx="1"/>
          </p:nvPr>
        </p:nvSpPr>
        <p:spPr bwMode="auto">
          <a:xfrm>
            <a:off x="3851078" y="0"/>
            <a:ext cx="2945033" cy="496411"/>
          </a:xfrm>
          <a:prstGeom prst="rect">
            <a:avLst/>
          </a:prstGeom>
          <a:noFill/>
          <a:ln w="9525">
            <a:noFill/>
            <a:miter lim="800000"/>
            <a:headEnd/>
            <a:tailEnd/>
          </a:ln>
        </p:spPr>
        <p:txBody>
          <a:bodyPr vert="horz" wrap="square" lIns="95553" tIns="47777" rIns="95553" bIns="47777" numCol="1" anchor="t" anchorCtr="0" compatLnSpc="1">
            <a:prstTxWarp prst="textNoShape">
              <a:avLst/>
            </a:prstTxWarp>
          </a:bodyPr>
          <a:lstStyle>
            <a:lvl1pPr algn="r" defTabSz="627317">
              <a:defRPr sz="1200">
                <a:latin typeface="Calibri" pitchFamily="34" charset="0"/>
              </a:defRPr>
            </a:lvl1pPr>
          </a:lstStyle>
          <a:p>
            <a:fld id="{926792DD-4E30-43FF-AE64-C7B14182D0A7}" type="datetimeFigureOut">
              <a:rPr lang="en-US"/>
              <a:pPr/>
              <a:t>11/27/2013</a:t>
            </a:fld>
            <a:endParaRPr lang="en-GB"/>
          </a:p>
        </p:txBody>
      </p:sp>
      <p:sp>
        <p:nvSpPr>
          <p:cNvPr id="4" name="Slide Image Placeholder 3"/>
          <p:cNvSpPr>
            <a:spLocks noGrp="1" noRot="1" noChangeAspect="1"/>
          </p:cNvSpPr>
          <p:nvPr>
            <p:ph type="sldImg" idx="2"/>
          </p:nvPr>
        </p:nvSpPr>
        <p:spPr>
          <a:xfrm>
            <a:off x="992188" y="744538"/>
            <a:ext cx="4814887" cy="3722687"/>
          </a:xfrm>
          <a:prstGeom prst="rect">
            <a:avLst/>
          </a:prstGeom>
          <a:noFill/>
          <a:ln w="12700">
            <a:solidFill>
              <a:prstClr val="black"/>
            </a:solidFill>
          </a:ln>
        </p:spPr>
        <p:txBody>
          <a:bodyPr vert="horz" lIns="137704" tIns="68853" rIns="137704" bIns="68853" rtlCol="0" anchor="ctr"/>
          <a:lstStyle/>
          <a:p>
            <a:pPr lvl="0"/>
            <a:endParaRPr lang="en-GB" noProof="0"/>
          </a:p>
        </p:txBody>
      </p:sp>
      <p:sp>
        <p:nvSpPr>
          <p:cNvPr id="5" name="Notes Placeholder 4"/>
          <p:cNvSpPr>
            <a:spLocks noGrp="1"/>
          </p:cNvSpPr>
          <p:nvPr>
            <p:ph type="body" sz="quarter" idx="3"/>
          </p:nvPr>
        </p:nvSpPr>
        <p:spPr bwMode="auto">
          <a:xfrm>
            <a:off x="679142" y="4715907"/>
            <a:ext cx="5439392" cy="4467701"/>
          </a:xfrm>
          <a:prstGeom prst="rect">
            <a:avLst/>
          </a:prstGeom>
          <a:noFill/>
          <a:ln w="9525">
            <a:noFill/>
            <a:miter lim="800000"/>
            <a:headEnd/>
            <a:tailEnd/>
          </a:ln>
        </p:spPr>
        <p:txBody>
          <a:bodyPr vert="horz" wrap="square" lIns="95553" tIns="47777" rIns="95553" bIns="47777"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endParaRPr lang="en-GB" noProof="0" smtClean="0"/>
          </a:p>
        </p:txBody>
      </p:sp>
      <p:sp>
        <p:nvSpPr>
          <p:cNvPr id="6" name="Footer Placeholder 5"/>
          <p:cNvSpPr>
            <a:spLocks noGrp="1"/>
          </p:cNvSpPr>
          <p:nvPr>
            <p:ph type="ftr" sz="quarter" idx="4"/>
          </p:nvPr>
        </p:nvSpPr>
        <p:spPr bwMode="auto">
          <a:xfrm>
            <a:off x="0" y="9430243"/>
            <a:ext cx="2946599" cy="496411"/>
          </a:xfrm>
          <a:prstGeom prst="rect">
            <a:avLst/>
          </a:prstGeom>
          <a:noFill/>
          <a:ln w="9525">
            <a:noFill/>
            <a:miter lim="800000"/>
            <a:headEnd/>
            <a:tailEnd/>
          </a:ln>
        </p:spPr>
        <p:txBody>
          <a:bodyPr vert="horz" wrap="square" lIns="95553" tIns="47777" rIns="95553" bIns="47777" numCol="1" anchor="b" anchorCtr="0" compatLnSpc="1">
            <a:prstTxWarp prst="textNoShape">
              <a:avLst/>
            </a:prstTxWarp>
          </a:bodyPr>
          <a:lstStyle>
            <a:lvl1pPr defTabSz="627317">
              <a:defRPr sz="1200">
                <a:latin typeface="Calibri" pitchFamily="34" charset="0"/>
              </a:defRPr>
            </a:lvl1pPr>
          </a:lstStyle>
          <a:p>
            <a:endParaRPr lang="en-GB"/>
          </a:p>
        </p:txBody>
      </p:sp>
      <p:sp>
        <p:nvSpPr>
          <p:cNvPr id="7" name="Slide Number Placeholder 6"/>
          <p:cNvSpPr>
            <a:spLocks noGrp="1"/>
          </p:cNvSpPr>
          <p:nvPr>
            <p:ph type="sldNum" sz="quarter" idx="5"/>
          </p:nvPr>
        </p:nvSpPr>
        <p:spPr bwMode="auto">
          <a:xfrm>
            <a:off x="3851078" y="9430243"/>
            <a:ext cx="2945033" cy="496411"/>
          </a:xfrm>
          <a:prstGeom prst="rect">
            <a:avLst/>
          </a:prstGeom>
          <a:noFill/>
          <a:ln w="9525">
            <a:noFill/>
            <a:miter lim="800000"/>
            <a:headEnd/>
            <a:tailEnd/>
          </a:ln>
        </p:spPr>
        <p:txBody>
          <a:bodyPr vert="horz" wrap="square" lIns="95553" tIns="47777" rIns="95553" bIns="47777" numCol="1" anchor="b" anchorCtr="0" compatLnSpc="1">
            <a:prstTxWarp prst="textNoShape">
              <a:avLst/>
            </a:prstTxWarp>
          </a:bodyPr>
          <a:lstStyle>
            <a:lvl1pPr algn="r" defTabSz="627317">
              <a:defRPr sz="1200">
                <a:latin typeface="Calibri" pitchFamily="34" charset="0"/>
              </a:defRPr>
            </a:lvl1pPr>
          </a:lstStyle>
          <a:p>
            <a:fld id="{47D2F241-0E93-4882-A868-EF6BDC7D2C10}" type="slidenum">
              <a:rPr lang="en-GB"/>
              <a:pPr/>
              <a:t>‹#›</a:t>
            </a:fld>
            <a:endParaRPr lang="en-GB"/>
          </a:p>
        </p:txBody>
      </p:sp>
    </p:spTree>
    <p:extLst>
      <p:ext uri="{BB962C8B-B14F-4D97-AF65-F5344CB8AC3E}">
        <p14:creationId xmlns:p14="http://schemas.microsoft.com/office/powerpoint/2010/main" val="39171403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742950" indent="-285750" algn="l" rtl="0" eaLnBrk="0" fontAlgn="base" hangingPunct="0">
      <a:spcBef>
        <a:spcPct val="30000"/>
      </a:spcBef>
      <a:spcAft>
        <a:spcPct val="0"/>
      </a:spcAft>
      <a:defRPr sz="1200" kern="1200">
        <a:solidFill>
          <a:schemeClr val="tx1"/>
        </a:solidFill>
        <a:latin typeface="+mn-lt"/>
        <a:ea typeface="+mn-ea"/>
        <a:cs typeface="+mn-cs"/>
      </a:defRPr>
    </a:lvl2pPr>
    <a:lvl3pPr marL="1143000" indent="-228600" algn="l" rtl="0" eaLnBrk="0" fontAlgn="base" hangingPunct="0">
      <a:spcBef>
        <a:spcPct val="30000"/>
      </a:spcBef>
      <a:spcAft>
        <a:spcPct val="0"/>
      </a:spcAft>
      <a:defRPr sz="12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56785" y="9478942"/>
            <a:ext cx="157094" cy="184666"/>
          </a:xfrm>
          <a:prstGeom prst="rect">
            <a:avLst/>
          </a:prstGeom>
          <a:noFill/>
          <a:ln w="9525">
            <a:noFill/>
            <a:miter lim="800000"/>
            <a:headEnd/>
            <a:tailEnd/>
          </a:ln>
        </p:spPr>
        <p:txBody>
          <a:bodyPr wrap="none" lIns="0" tIns="0" rIns="0" bIns="0" anchor="b">
            <a:spAutoFit/>
          </a:bodyPr>
          <a:lstStyle/>
          <a:p>
            <a:pPr defTabSz="627317"/>
            <a:fld id="{56EE782F-A561-4E2A-B700-B3CF11601C8B}" type="slidenum">
              <a:rPr lang="en-GB" sz="1200">
                <a:latin typeface="Calibri" pitchFamily="34" charset="0"/>
              </a:rPr>
              <a:pPr defTabSz="627317"/>
              <a:t>15</a:t>
            </a:fld>
            <a:endParaRPr lang="en-GB" sz="1200" dirty="0">
              <a:latin typeface="Calibri" pitchFamily="34" charset="0"/>
            </a:endParaRPr>
          </a:p>
        </p:txBody>
      </p:sp>
      <p:sp>
        <p:nvSpPr>
          <p:cNvPr id="66563" name="Rectangle 2"/>
          <p:cNvSpPr>
            <a:spLocks noGrp="1" noRot="1" noChangeAspect="1" noChangeArrowheads="1" noTextEdit="1"/>
          </p:cNvSpPr>
          <p:nvPr>
            <p:ph type="sldImg"/>
          </p:nvPr>
        </p:nvSpPr>
        <p:spPr bwMode="auto">
          <a:xfrm>
            <a:off x="547688" y="392113"/>
            <a:ext cx="5686425" cy="4395787"/>
          </a:xfrm>
          <a:noFill/>
          <a:ln>
            <a:solidFill>
              <a:srgbClr val="000000"/>
            </a:solidFill>
            <a:miter lim="800000"/>
            <a:headEnd/>
            <a:tailEnd/>
          </a:ln>
        </p:spPr>
      </p:sp>
      <p:sp>
        <p:nvSpPr>
          <p:cNvPr id="66564" name="Rectangle 3"/>
          <p:cNvSpPr>
            <a:spLocks noGrp="1" noChangeArrowheads="1"/>
          </p:cNvSpPr>
          <p:nvPr>
            <p:ph type="body" idx="1"/>
          </p:nvPr>
        </p:nvSpPr>
        <p:spPr>
          <a:xfrm>
            <a:off x="356784" y="4887139"/>
            <a:ext cx="6066894" cy="4494406"/>
          </a:xfrm>
        </p:spPr>
        <p:txBody>
          <a:bodyPr/>
          <a:lstStyle/>
          <a:p>
            <a:pPr eaLnBrk="1" hangingPunct="1">
              <a:spcBef>
                <a:spcPct val="0"/>
              </a:spcBef>
            </a:pPr>
            <a:endParaRPr lang="en-US" sz="2800" dirty="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120835" name="Title Placeholder 1"/>
          <p:cNvSpPr>
            <a:spLocks noGrp="1"/>
          </p:cNvSpPr>
          <p:nvPr>
            <p:ph type="ctrTitle"/>
          </p:nvPr>
        </p:nvSpPr>
        <p:spPr>
          <a:xfrm>
            <a:off x="1257300" y="3271838"/>
            <a:ext cx="4397375" cy="1335087"/>
          </a:xfrm>
        </p:spPr>
        <p:txBody>
          <a:bodyPr/>
          <a:lstStyle>
            <a:lvl1pPr>
              <a:lnSpc>
                <a:spcPts val="3600"/>
              </a:lnSpc>
              <a:defRPr sz="3600" b="0" smtClean="0">
                <a:latin typeface="Times New Roman" pitchFamily="18" charset="0"/>
              </a:defRPr>
            </a:lvl1pPr>
          </a:lstStyle>
          <a:p>
            <a:r>
              <a:rPr lang="en-US" smtClean="0"/>
              <a:t>Click to edit Master title style</a:t>
            </a:r>
            <a:endParaRPr lang="en-US" dirty="0" smtClean="0"/>
          </a:p>
        </p:txBody>
      </p:sp>
      <p:sp>
        <p:nvSpPr>
          <p:cNvPr id="120836" name="Text Placeholder 2"/>
          <p:cNvSpPr>
            <a:spLocks noGrp="1"/>
          </p:cNvSpPr>
          <p:nvPr>
            <p:ph type="subTitle" idx="1"/>
          </p:nvPr>
        </p:nvSpPr>
        <p:spPr>
          <a:xfrm>
            <a:off x="447675" y="6834188"/>
            <a:ext cx="5214938" cy="344487"/>
          </a:xfrm>
        </p:spPr>
        <p:txBody>
          <a:bodyPr/>
          <a:lstStyle>
            <a:lvl1pPr marL="0" indent="0">
              <a:lnSpc>
                <a:spcPts val="2225"/>
              </a:lnSpc>
              <a:defRPr sz="1800" b="1" smtClean="0"/>
            </a:lvl1pPr>
          </a:lstStyle>
          <a:p>
            <a:r>
              <a:rPr lang="en-US" smtClean="0"/>
              <a:t>Click to edit Master subtitle style</a:t>
            </a:r>
            <a:endParaRPr smtClean="0"/>
          </a:p>
        </p:txBody>
      </p:sp>
      <p:pic>
        <p:nvPicPr>
          <p:cNvPr id="120841" name="Picture 5" descr="DEL_PRI_RGB"/>
          <p:cNvPicPr>
            <a:picLocks noChangeArrowheads="1"/>
          </p:cNvPicPr>
          <p:nvPr/>
        </p:nvPicPr>
        <p:blipFill>
          <a:blip r:embed="rId2" cstate="print"/>
          <a:srcRect l="7785" t="27351" r="9871" b="25598"/>
          <a:stretch>
            <a:fillRect/>
          </a:stretch>
        </p:blipFill>
        <p:spPr bwMode="auto">
          <a:xfrm>
            <a:off x="315913" y="287338"/>
            <a:ext cx="2346325" cy="533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5" name="Picture 6" descr="spendliky.jpg"/>
          <p:cNvPicPr>
            <a:picLocks noChangeAspect="1"/>
          </p:cNvPicPr>
          <p:nvPr userDrawn="1"/>
        </p:nvPicPr>
        <p:blipFill>
          <a:blip r:embed="rId2" cstate="print"/>
          <a:srcRect l="42969" t="31250" r="8594"/>
          <a:stretch>
            <a:fillRect/>
          </a:stretch>
        </p:blipFill>
        <p:spPr bwMode="auto">
          <a:xfrm>
            <a:off x="5630863" y="2600325"/>
            <a:ext cx="4429125" cy="4716463"/>
          </a:xfrm>
          <a:prstGeom prst="rect">
            <a:avLst/>
          </a:prstGeom>
          <a:noFill/>
          <a:ln w="9525">
            <a:noFill/>
            <a:miter lim="800000"/>
            <a:headEnd/>
            <a:tailEnd/>
          </a:ln>
        </p:spPr>
      </p:pic>
      <p:pic>
        <p:nvPicPr>
          <p:cNvPr id="6" name="Picture 7" descr="DEL_PRI_RGB"/>
          <p:cNvPicPr>
            <a:picLocks noChangeArrowheads="1"/>
          </p:cNvPicPr>
          <p:nvPr userDrawn="1"/>
        </p:nvPicPr>
        <p:blipFill>
          <a:blip r:embed="rId3" cstate="print"/>
          <a:srcRect l="7785" t="27351" r="9871" b="25598"/>
          <a:stretch>
            <a:fillRect/>
          </a:stretch>
        </p:blipFill>
        <p:spPr bwMode="auto">
          <a:xfrm>
            <a:off x="230188" y="338138"/>
            <a:ext cx="2581275" cy="604837"/>
          </a:xfrm>
          <a:prstGeom prst="rect">
            <a:avLst/>
          </a:prstGeom>
          <a:noFill/>
          <a:ln w="9525">
            <a:noFill/>
            <a:miter lim="800000"/>
            <a:headEnd/>
            <a:tailEnd/>
          </a:ln>
        </p:spPr>
      </p:pic>
      <p:sp>
        <p:nvSpPr>
          <p:cNvPr id="357378" name="Rectangle 2"/>
          <p:cNvSpPr>
            <a:spLocks noGrp="1" noChangeArrowheads="1"/>
          </p:cNvSpPr>
          <p:nvPr>
            <p:ph type="ctrTitle" sz="quarter" hasCustomPrompt="1"/>
          </p:nvPr>
        </p:nvSpPr>
        <p:spPr>
          <a:xfrm>
            <a:off x="1061512" y="2226103"/>
            <a:ext cx="5267600" cy="1160825"/>
          </a:xfrm>
        </p:spPr>
        <p:txBody>
          <a:bodyPr/>
          <a:lstStyle>
            <a:lvl1pPr>
              <a:lnSpc>
                <a:spcPct val="100000"/>
              </a:lnSpc>
              <a:defRPr sz="3600" b="0" i="0" baseline="0">
                <a:solidFill>
                  <a:srgbClr val="002776"/>
                </a:solidFill>
                <a:latin typeface="Times New Roman" pitchFamily="18" charset="0"/>
              </a:defRPr>
            </a:lvl1pPr>
          </a:lstStyle>
          <a:p>
            <a:r>
              <a:rPr lang="en-US" dirty="0" smtClean="0"/>
              <a:t>Click to edit </a:t>
            </a:r>
            <a:br>
              <a:rPr lang="en-US" dirty="0" smtClean="0"/>
            </a:br>
            <a:r>
              <a:rPr lang="en-US" dirty="0" smtClean="0"/>
              <a:t>Master title style</a:t>
            </a:r>
            <a:endParaRPr lang="en-US" dirty="0"/>
          </a:p>
        </p:txBody>
      </p:sp>
      <p:sp>
        <p:nvSpPr>
          <p:cNvPr id="357379" name="Rectangle 3"/>
          <p:cNvSpPr>
            <a:spLocks noGrp="1" noChangeArrowheads="1"/>
          </p:cNvSpPr>
          <p:nvPr>
            <p:ph type="subTitle" sz="quarter" idx="1"/>
          </p:nvPr>
        </p:nvSpPr>
        <p:spPr>
          <a:xfrm>
            <a:off x="394716" y="6827976"/>
            <a:ext cx="8509073" cy="691021"/>
          </a:xfrm>
          <a:ln algn="ctr"/>
        </p:spPr>
        <p:txBody>
          <a:bodyPr/>
          <a:lstStyle>
            <a:lvl1pPr marL="0" indent="0" eaLnBrk="0" hangingPunct="0">
              <a:buClr>
                <a:schemeClr val="bg1"/>
              </a:buClr>
              <a:buFontTx/>
              <a:buNone/>
              <a:defRPr sz="1600" baseline="0"/>
            </a:lvl1pPr>
          </a:lstStyle>
          <a:p>
            <a:r>
              <a:rPr lang="en-US" dirty="0" smtClean="0"/>
              <a:t>Click to edit Master subtitle style</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Slide Number Placeholder 3"/>
          <p:cNvSpPr>
            <a:spLocks noGrp="1"/>
          </p:cNvSpPr>
          <p:nvPr>
            <p:ph type="sldNum" sz="quarter" idx="11"/>
          </p:nvPr>
        </p:nvSpPr>
        <p:spPr>
          <a:xfrm>
            <a:off x="360000" y="7429500"/>
            <a:ext cx="311150" cy="163513"/>
          </a:xfrm>
        </p:spPr>
        <p:txBody>
          <a:bodyPr/>
          <a:lstStyle>
            <a:lvl1pPr>
              <a:defRPr/>
            </a:lvl1pPr>
          </a:lstStyle>
          <a:p>
            <a:fld id="{64599648-4C85-4DD8-AA53-4F5D3F9B2D3B}" type="slidenum">
              <a:rPr lang="en-US"/>
              <a:pPr/>
              <a:t>‹#›</a:t>
            </a:fld>
            <a:endParaRPr lang="en-US" dirty="0"/>
          </a:p>
        </p:txBody>
      </p:sp>
      <p:sp>
        <p:nvSpPr>
          <p:cNvPr id="7" name="Footer Placeholder 10"/>
          <p:cNvSpPr>
            <a:spLocks noGrp="1"/>
          </p:cNvSpPr>
          <p:nvPr>
            <p:ph type="ftr" sz="quarter" idx="3"/>
          </p:nvPr>
        </p:nvSpPr>
        <p:spPr>
          <a:xfrm>
            <a:off x="720000" y="7429500"/>
            <a:ext cx="4749800" cy="163513"/>
          </a:xfrm>
          <a:prstGeom prst="rect">
            <a:avLst/>
          </a:prstGeom>
        </p:spPr>
        <p:txBody>
          <a:bodyPr vert="horz" wrap="square" lIns="0" tIns="0" rIns="0" bIns="0" numCol="1" anchor="t" anchorCtr="0" compatLnSpc="1">
            <a:prstTxWarp prst="textNoShape">
              <a:avLst/>
            </a:prstTxWarp>
            <a:noAutofit/>
          </a:bodyPr>
          <a:lstStyle>
            <a:lvl1pPr defTabSz="1019175">
              <a:lnSpc>
                <a:spcPts val="1200"/>
              </a:lnSpc>
              <a:defRPr sz="1000">
                <a:solidFill>
                  <a:schemeClr val="tx2"/>
                </a:solidFill>
              </a:defRPr>
            </a:lvl1pPr>
          </a:lstStyle>
          <a:p>
            <a:r>
              <a:rPr lang="cs-CZ" dirty="0" err="1" smtClean="0"/>
              <a:t>Presentation</a:t>
            </a:r>
            <a:r>
              <a:rPr lang="cs-CZ" dirty="0" smtClean="0"/>
              <a:t> </a:t>
            </a:r>
            <a:r>
              <a:rPr lang="cs-CZ" dirty="0" err="1" smtClean="0"/>
              <a:t>title</a:t>
            </a:r>
            <a:endParaRPr lang="en-US" dirty="0" smtClean="0"/>
          </a:p>
          <a:p>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394717" y="1346052"/>
            <a:ext cx="4607335" cy="5915070"/>
          </a:xfrm>
        </p:spPr>
        <p:txBody>
          <a:bodyPr/>
          <a:lstStyle>
            <a:lvl1pPr>
              <a:defRPr sz="2000"/>
            </a:lvl1pPr>
            <a:lvl2pPr>
              <a:defRPr sz="1800"/>
            </a:lvl2pPr>
            <a:lvl3pPr>
              <a:defRPr sz="1600"/>
            </a:lvl3pPr>
            <a:lvl4pPr>
              <a:defRPr sz="1400"/>
            </a:lvl4pPr>
            <a:lvl5pPr>
              <a:defRPr sz="12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Content Placeholder 3"/>
          <p:cNvSpPr>
            <a:spLocks noGrp="1"/>
          </p:cNvSpPr>
          <p:nvPr>
            <p:ph sz="half" idx="2"/>
          </p:nvPr>
        </p:nvSpPr>
        <p:spPr>
          <a:xfrm>
            <a:off x="5169719" y="1346052"/>
            <a:ext cx="4609082" cy="5915070"/>
          </a:xfrm>
        </p:spPr>
        <p:txBody>
          <a:bodyPr/>
          <a:lstStyle>
            <a:lvl1pPr>
              <a:defRPr sz="2000"/>
            </a:lvl1pPr>
            <a:lvl2pPr>
              <a:defRPr sz="1800"/>
            </a:lvl2pPr>
            <a:lvl3pPr>
              <a:defRPr sz="1600"/>
            </a:lvl3pPr>
            <a:lvl4pPr>
              <a:defRPr sz="1400"/>
            </a:lvl4pPr>
            <a:lvl5pPr>
              <a:defRPr sz="12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3"/>
          <p:cNvSpPr>
            <a:spLocks noGrp="1"/>
          </p:cNvSpPr>
          <p:nvPr>
            <p:ph type="sldNum" sz="quarter" idx="11"/>
          </p:nvPr>
        </p:nvSpPr>
        <p:spPr>
          <a:xfrm>
            <a:off x="360000" y="7429500"/>
            <a:ext cx="311150" cy="163513"/>
          </a:xfrm>
        </p:spPr>
        <p:txBody>
          <a:bodyPr/>
          <a:lstStyle>
            <a:lvl1pPr>
              <a:defRPr/>
            </a:lvl1pPr>
          </a:lstStyle>
          <a:p>
            <a:fld id="{64599648-4C85-4DD8-AA53-4F5D3F9B2D3B}" type="slidenum">
              <a:rPr lang="en-US"/>
              <a:pPr/>
              <a:t>‹#›</a:t>
            </a:fld>
            <a:endParaRPr lang="en-US" dirty="0"/>
          </a:p>
        </p:txBody>
      </p:sp>
      <p:sp>
        <p:nvSpPr>
          <p:cNvPr id="7" name="Footer Placeholder 10"/>
          <p:cNvSpPr>
            <a:spLocks noGrp="1"/>
          </p:cNvSpPr>
          <p:nvPr>
            <p:ph type="ftr" sz="quarter" idx="3"/>
          </p:nvPr>
        </p:nvSpPr>
        <p:spPr>
          <a:xfrm>
            <a:off x="720000" y="7429500"/>
            <a:ext cx="4749800" cy="163513"/>
          </a:xfrm>
          <a:prstGeom prst="rect">
            <a:avLst/>
          </a:prstGeom>
        </p:spPr>
        <p:txBody>
          <a:bodyPr vert="horz" wrap="square" lIns="0" tIns="0" rIns="0" bIns="0" numCol="1" anchor="t" anchorCtr="0" compatLnSpc="1">
            <a:prstTxWarp prst="textNoShape">
              <a:avLst/>
            </a:prstTxWarp>
            <a:noAutofit/>
          </a:bodyPr>
          <a:lstStyle>
            <a:lvl1pPr defTabSz="1019175">
              <a:lnSpc>
                <a:spcPts val="1200"/>
              </a:lnSpc>
              <a:defRPr sz="1000">
                <a:solidFill>
                  <a:schemeClr val="tx2"/>
                </a:solidFill>
              </a:defRPr>
            </a:lvl1pPr>
          </a:lstStyle>
          <a:p>
            <a:r>
              <a:rPr lang="cs-CZ" dirty="0" err="1" smtClean="0"/>
              <a:t>Presentation</a:t>
            </a:r>
            <a:r>
              <a:rPr lang="cs-CZ" dirty="0" smtClean="0"/>
              <a:t> </a:t>
            </a:r>
            <a:r>
              <a:rPr lang="cs-CZ" dirty="0" err="1" smtClean="0"/>
              <a:t>title</a:t>
            </a:r>
            <a:endParaRPr lang="en-US" dirty="0" smtClean="0"/>
          </a:p>
          <a:p>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9382721" cy="766800"/>
          </a:xfrm>
          <a:noFill/>
          <a:ln w="9525" algn="ctr">
            <a:noFill/>
            <a:miter lim="800000"/>
            <a:headEnd/>
            <a:tailEnd/>
          </a:ln>
          <a:effectLst/>
        </p:spPr>
        <p:txBody>
          <a:bodyPr/>
          <a:lstStyle>
            <a:lvl1pPr algn="l" rtl="0" eaLnBrk="1" fontAlgn="base" hangingPunct="1">
              <a:lnSpc>
                <a:spcPct val="90000"/>
              </a:lnSpc>
              <a:spcBef>
                <a:spcPct val="0"/>
              </a:spcBef>
              <a:spcAft>
                <a:spcPct val="0"/>
              </a:spcAft>
              <a:defRPr lang="en-US" sz="2500">
                <a:solidFill>
                  <a:srgbClr val="000066"/>
                </a:solidFill>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360000" y="1188000"/>
            <a:ext cx="4606207" cy="725212"/>
          </a:xfrm>
        </p:spPr>
        <p:txBody>
          <a:bodyPr/>
          <a:lstStyle>
            <a:lvl1pPr marL="0" indent="0">
              <a:buNone/>
              <a:defRPr sz="2200" b="0"/>
            </a:lvl1pPr>
            <a:lvl2pPr marL="509340" indent="0">
              <a:buNone/>
              <a:defRPr sz="2200" b="1"/>
            </a:lvl2pPr>
            <a:lvl3pPr marL="1018681" indent="0">
              <a:buNone/>
              <a:defRPr sz="2000" b="1"/>
            </a:lvl3pPr>
            <a:lvl4pPr marL="1528021" indent="0">
              <a:buNone/>
              <a:defRPr sz="1800" b="1"/>
            </a:lvl4pPr>
            <a:lvl5pPr marL="2037362" indent="0">
              <a:buNone/>
              <a:defRPr sz="1800" b="1"/>
            </a:lvl5pPr>
            <a:lvl6pPr marL="2546700" indent="0">
              <a:buNone/>
              <a:defRPr sz="1800" b="1"/>
            </a:lvl6pPr>
            <a:lvl7pPr marL="3056043" indent="0">
              <a:buNone/>
              <a:defRPr sz="1800" b="1"/>
            </a:lvl7pPr>
            <a:lvl8pPr marL="3565382" indent="0">
              <a:buNone/>
              <a:defRPr sz="1800" b="1"/>
            </a:lvl8pPr>
            <a:lvl9pPr marL="4074721" indent="0">
              <a:buNone/>
              <a:defRPr sz="1800" b="1"/>
            </a:lvl9pPr>
          </a:lstStyle>
          <a:p>
            <a:pPr lvl="0"/>
            <a:r>
              <a:rPr lang="en-US" dirty="0" smtClean="0"/>
              <a:t>Click to edit Master text styles</a:t>
            </a:r>
          </a:p>
        </p:txBody>
      </p:sp>
      <p:sp>
        <p:nvSpPr>
          <p:cNvPr id="4" name="Content Placeholder 3"/>
          <p:cNvSpPr>
            <a:spLocks noGrp="1"/>
          </p:cNvSpPr>
          <p:nvPr>
            <p:ph sz="half" idx="2"/>
          </p:nvPr>
        </p:nvSpPr>
        <p:spPr>
          <a:xfrm>
            <a:off x="360000" y="1918629"/>
            <a:ext cx="4606207" cy="5111637"/>
          </a:xfrm>
        </p:spPr>
        <p:txBody>
          <a:bodyPr/>
          <a:lstStyle>
            <a:lvl1pPr>
              <a:defRPr sz="2000"/>
            </a:lvl1pPr>
            <a:lvl2pPr>
              <a:defRPr sz="1800"/>
            </a:lvl2pPr>
            <a:lvl3pPr>
              <a:defRPr sz="1600"/>
            </a:lvl3pPr>
            <a:lvl4pPr>
              <a:defRPr sz="1400"/>
            </a:lvl4pPr>
            <a:lvl5pPr>
              <a:buFont typeface="Arial" pitchFamily="34" charset="0"/>
              <a:buChar cha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Text Placeholder 4"/>
          <p:cNvSpPr>
            <a:spLocks noGrp="1"/>
          </p:cNvSpPr>
          <p:nvPr>
            <p:ph type="body" sz="quarter" idx="3"/>
          </p:nvPr>
        </p:nvSpPr>
        <p:spPr>
          <a:xfrm>
            <a:off x="5168617" y="1188000"/>
            <a:ext cx="4606207" cy="725212"/>
          </a:xfrm>
        </p:spPr>
        <p:txBody>
          <a:bodyPr/>
          <a:lstStyle>
            <a:lvl1pPr marL="0" indent="0">
              <a:buNone/>
              <a:defRPr sz="2200" b="0"/>
            </a:lvl1pPr>
            <a:lvl2pPr marL="509340" indent="0">
              <a:buNone/>
              <a:defRPr sz="2200" b="1"/>
            </a:lvl2pPr>
            <a:lvl3pPr marL="1018681" indent="0">
              <a:buNone/>
              <a:defRPr sz="2000" b="1"/>
            </a:lvl3pPr>
            <a:lvl4pPr marL="1528021" indent="0">
              <a:buNone/>
              <a:defRPr sz="1800" b="1"/>
            </a:lvl4pPr>
            <a:lvl5pPr marL="2037362" indent="0">
              <a:buNone/>
              <a:defRPr sz="1800" b="1"/>
            </a:lvl5pPr>
            <a:lvl6pPr marL="2546700" indent="0">
              <a:buNone/>
              <a:defRPr sz="1800" b="1"/>
            </a:lvl6pPr>
            <a:lvl7pPr marL="3056043" indent="0">
              <a:buNone/>
              <a:defRPr sz="1800" b="1"/>
            </a:lvl7pPr>
            <a:lvl8pPr marL="3565382" indent="0">
              <a:buNone/>
              <a:defRPr sz="1800" b="1"/>
            </a:lvl8pPr>
            <a:lvl9pPr marL="4074721"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68617" y="1918629"/>
            <a:ext cx="4606207" cy="5111637"/>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8" name="Slide Number Placeholder 3"/>
          <p:cNvSpPr>
            <a:spLocks noGrp="1"/>
          </p:cNvSpPr>
          <p:nvPr>
            <p:ph type="sldNum" sz="quarter" idx="11"/>
          </p:nvPr>
        </p:nvSpPr>
        <p:spPr>
          <a:xfrm>
            <a:off x="360000" y="7429500"/>
            <a:ext cx="311150" cy="163513"/>
          </a:xfrm>
        </p:spPr>
        <p:txBody>
          <a:bodyPr/>
          <a:lstStyle>
            <a:lvl1pPr>
              <a:defRPr/>
            </a:lvl1pPr>
          </a:lstStyle>
          <a:p>
            <a:fld id="{64599648-4C85-4DD8-AA53-4F5D3F9B2D3B}" type="slidenum">
              <a:rPr lang="en-US"/>
              <a:pPr/>
              <a:t>‹#›</a:t>
            </a:fld>
            <a:endParaRPr lang="en-US" dirty="0"/>
          </a:p>
        </p:txBody>
      </p:sp>
      <p:sp>
        <p:nvSpPr>
          <p:cNvPr id="9" name="Footer Placeholder 10"/>
          <p:cNvSpPr>
            <a:spLocks noGrp="1"/>
          </p:cNvSpPr>
          <p:nvPr>
            <p:ph type="ftr" sz="quarter" idx="12"/>
          </p:nvPr>
        </p:nvSpPr>
        <p:spPr>
          <a:xfrm>
            <a:off x="720000" y="7429500"/>
            <a:ext cx="4749800" cy="163513"/>
          </a:xfrm>
          <a:prstGeom prst="rect">
            <a:avLst/>
          </a:prstGeom>
        </p:spPr>
        <p:txBody>
          <a:bodyPr vert="horz" wrap="square" lIns="0" tIns="0" rIns="0" bIns="0" numCol="1" anchor="t" anchorCtr="0" compatLnSpc="1">
            <a:prstTxWarp prst="textNoShape">
              <a:avLst/>
            </a:prstTxWarp>
            <a:noAutofit/>
          </a:bodyPr>
          <a:lstStyle>
            <a:lvl1pPr defTabSz="1019175">
              <a:lnSpc>
                <a:spcPts val="1200"/>
              </a:lnSpc>
              <a:defRPr sz="1000">
                <a:solidFill>
                  <a:schemeClr val="tx2"/>
                </a:solidFill>
              </a:defRPr>
            </a:lvl1pPr>
          </a:lstStyle>
          <a:p>
            <a:r>
              <a:rPr lang="cs-CZ" dirty="0" err="1" smtClean="0"/>
              <a:t>Presentation</a:t>
            </a:r>
            <a:r>
              <a:rPr lang="cs-CZ" dirty="0" smtClean="0"/>
              <a:t> </a:t>
            </a:r>
            <a:r>
              <a:rPr lang="cs-CZ" dirty="0" err="1" smtClean="0"/>
              <a:t>title</a:t>
            </a:r>
            <a:endParaRPr lang="en-US" dirty="0" smtClean="0"/>
          </a:p>
          <a:p>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4" name="Slide Number Placeholder 3"/>
          <p:cNvSpPr>
            <a:spLocks noGrp="1"/>
          </p:cNvSpPr>
          <p:nvPr>
            <p:ph type="sldNum" sz="quarter" idx="11"/>
          </p:nvPr>
        </p:nvSpPr>
        <p:spPr>
          <a:xfrm>
            <a:off x="360000" y="7429500"/>
            <a:ext cx="311150" cy="163513"/>
          </a:xfrm>
        </p:spPr>
        <p:txBody>
          <a:bodyPr/>
          <a:lstStyle>
            <a:lvl1pPr>
              <a:defRPr/>
            </a:lvl1pPr>
          </a:lstStyle>
          <a:p>
            <a:fld id="{64599648-4C85-4DD8-AA53-4F5D3F9B2D3B}" type="slidenum">
              <a:rPr lang="en-US"/>
              <a:pPr/>
              <a:t>‹#›</a:t>
            </a:fld>
            <a:endParaRPr lang="en-US" dirty="0"/>
          </a:p>
        </p:txBody>
      </p:sp>
      <p:sp>
        <p:nvSpPr>
          <p:cNvPr id="5" name="Footer Placeholder 10"/>
          <p:cNvSpPr>
            <a:spLocks noGrp="1"/>
          </p:cNvSpPr>
          <p:nvPr>
            <p:ph type="ftr" sz="quarter" idx="3"/>
          </p:nvPr>
        </p:nvSpPr>
        <p:spPr>
          <a:xfrm>
            <a:off x="720000" y="7429500"/>
            <a:ext cx="4749800" cy="163513"/>
          </a:xfrm>
          <a:prstGeom prst="rect">
            <a:avLst/>
          </a:prstGeom>
        </p:spPr>
        <p:txBody>
          <a:bodyPr vert="horz" wrap="square" lIns="0" tIns="0" rIns="0" bIns="0" numCol="1" anchor="t" anchorCtr="0" compatLnSpc="1">
            <a:prstTxWarp prst="textNoShape">
              <a:avLst/>
            </a:prstTxWarp>
            <a:noAutofit/>
          </a:bodyPr>
          <a:lstStyle>
            <a:lvl1pPr defTabSz="1019175">
              <a:lnSpc>
                <a:spcPts val="1200"/>
              </a:lnSpc>
              <a:defRPr sz="1000">
                <a:solidFill>
                  <a:schemeClr val="tx2"/>
                </a:solidFill>
              </a:defRPr>
            </a:lvl1pPr>
          </a:lstStyle>
          <a:p>
            <a:r>
              <a:rPr lang="cs-CZ" dirty="0" err="1" smtClean="0"/>
              <a:t>Presentation</a:t>
            </a:r>
            <a:r>
              <a:rPr lang="cs-CZ" dirty="0" smtClean="0"/>
              <a:t> </a:t>
            </a:r>
            <a:r>
              <a:rPr lang="cs-CZ" dirty="0" err="1" smtClean="0"/>
              <a:t>title</a:t>
            </a:r>
            <a:endParaRPr lang="en-US" dirty="0" smtClean="0"/>
          </a:p>
          <a:p>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3"/>
          <p:cNvSpPr>
            <a:spLocks noGrp="1"/>
          </p:cNvSpPr>
          <p:nvPr>
            <p:ph type="sldNum" sz="quarter" idx="11"/>
          </p:nvPr>
        </p:nvSpPr>
        <p:spPr>
          <a:xfrm>
            <a:off x="360000" y="7429500"/>
            <a:ext cx="311150" cy="163513"/>
          </a:xfrm>
        </p:spPr>
        <p:txBody>
          <a:bodyPr/>
          <a:lstStyle>
            <a:lvl1pPr>
              <a:defRPr/>
            </a:lvl1pPr>
          </a:lstStyle>
          <a:p>
            <a:fld id="{64599648-4C85-4DD8-AA53-4F5D3F9B2D3B}" type="slidenum">
              <a:rPr lang="en-US"/>
              <a:pPr/>
              <a:t>‹#›</a:t>
            </a:fld>
            <a:endParaRPr lang="en-US" dirty="0"/>
          </a:p>
        </p:txBody>
      </p:sp>
      <p:sp>
        <p:nvSpPr>
          <p:cNvPr id="4" name="Footer Placeholder 10"/>
          <p:cNvSpPr>
            <a:spLocks noGrp="1"/>
          </p:cNvSpPr>
          <p:nvPr>
            <p:ph type="ftr" sz="quarter" idx="3"/>
          </p:nvPr>
        </p:nvSpPr>
        <p:spPr>
          <a:xfrm>
            <a:off x="720000" y="7429500"/>
            <a:ext cx="4749800" cy="163513"/>
          </a:xfrm>
          <a:prstGeom prst="rect">
            <a:avLst/>
          </a:prstGeom>
        </p:spPr>
        <p:txBody>
          <a:bodyPr vert="horz" wrap="square" lIns="0" tIns="0" rIns="0" bIns="0" numCol="1" anchor="t" anchorCtr="0" compatLnSpc="1">
            <a:prstTxWarp prst="textNoShape">
              <a:avLst/>
            </a:prstTxWarp>
            <a:noAutofit/>
          </a:bodyPr>
          <a:lstStyle>
            <a:lvl1pPr defTabSz="1019175">
              <a:lnSpc>
                <a:spcPts val="1200"/>
              </a:lnSpc>
              <a:defRPr sz="1000">
                <a:solidFill>
                  <a:schemeClr val="tx2"/>
                </a:solidFill>
              </a:defRPr>
            </a:lvl1pPr>
          </a:lstStyle>
          <a:p>
            <a:r>
              <a:rPr lang="cs-CZ" dirty="0" err="1" smtClean="0"/>
              <a:t>Presentation</a:t>
            </a:r>
            <a:r>
              <a:rPr lang="cs-CZ" dirty="0" smtClean="0"/>
              <a:t> </a:t>
            </a:r>
            <a:r>
              <a:rPr lang="cs-CZ" dirty="0" err="1" smtClean="0"/>
              <a:t>title</a:t>
            </a:r>
            <a:endParaRPr lang="en-US" dirty="0" smtClean="0"/>
          </a:p>
          <a:p>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002" y="309521"/>
            <a:ext cx="3309667" cy="1317259"/>
          </a:xfrm>
        </p:spPr>
        <p:txBody>
          <a:bodyPr/>
          <a:lstStyle>
            <a:lvl1pPr algn="l">
              <a:defRPr sz="2500" b="1"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3933176" y="309523"/>
            <a:ext cx="5841922" cy="6634883"/>
          </a:xfrm>
        </p:spPr>
        <p:txBody>
          <a:bodyPr/>
          <a:lstStyle>
            <a:lvl1pPr>
              <a:defRPr sz="2000"/>
            </a:lvl1pPr>
            <a:lvl2pPr>
              <a:defRPr sz="1800"/>
            </a:lvl2pPr>
            <a:lvl3pPr>
              <a:defRPr sz="1600"/>
            </a:lvl3pPr>
            <a:lvl4pPr>
              <a:defRPr sz="1400"/>
            </a:lvl4pPr>
            <a:lvl5pPr>
              <a:buFont typeface="Arial" pitchFamily="34" charset="0"/>
              <a:buChar char="•"/>
              <a:defRPr sz="1200"/>
            </a:lvl5pPr>
            <a:lvl6pPr>
              <a:defRPr sz="2200"/>
            </a:lvl6pPr>
            <a:lvl7pPr>
              <a:defRPr sz="2200"/>
            </a:lvl7pPr>
            <a:lvl8pPr>
              <a:defRPr sz="2200"/>
            </a:lvl8pPr>
            <a:lvl9pPr>
              <a:defRPr sz="2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503002" y="1626782"/>
            <a:ext cx="3309667" cy="5317624"/>
          </a:xfrm>
        </p:spPr>
        <p:txBody>
          <a:bodyPr/>
          <a:lstStyle>
            <a:lvl1pPr marL="0" indent="0">
              <a:buNone/>
              <a:defRPr sz="2000" baseline="0"/>
            </a:lvl1pPr>
            <a:lvl2pPr marL="509340" indent="0">
              <a:buNone/>
              <a:defRPr sz="1300"/>
            </a:lvl2pPr>
            <a:lvl3pPr marL="1018681" indent="0">
              <a:buNone/>
              <a:defRPr sz="1100"/>
            </a:lvl3pPr>
            <a:lvl4pPr marL="1528021" indent="0">
              <a:buNone/>
              <a:defRPr sz="1000"/>
            </a:lvl4pPr>
            <a:lvl5pPr marL="2037362" indent="0">
              <a:buNone/>
              <a:defRPr sz="1000"/>
            </a:lvl5pPr>
            <a:lvl6pPr marL="2546700" indent="0">
              <a:buNone/>
              <a:defRPr sz="1000"/>
            </a:lvl6pPr>
            <a:lvl7pPr marL="3056043" indent="0">
              <a:buNone/>
              <a:defRPr sz="1000"/>
            </a:lvl7pPr>
            <a:lvl8pPr marL="3565382" indent="0">
              <a:buNone/>
              <a:defRPr sz="1000"/>
            </a:lvl8pPr>
            <a:lvl9pPr marL="4074721" indent="0">
              <a:buNone/>
              <a:defRPr sz="1000"/>
            </a:lvl9pPr>
          </a:lstStyle>
          <a:p>
            <a:pPr lvl="0"/>
            <a:r>
              <a:rPr lang="en-US" dirty="0" smtClean="0"/>
              <a:t>Click to edit Master text styles</a:t>
            </a:r>
          </a:p>
        </p:txBody>
      </p:sp>
      <p:sp>
        <p:nvSpPr>
          <p:cNvPr id="6" name="Slide Number Placeholder 3"/>
          <p:cNvSpPr>
            <a:spLocks noGrp="1"/>
          </p:cNvSpPr>
          <p:nvPr>
            <p:ph type="sldNum" sz="quarter" idx="11"/>
          </p:nvPr>
        </p:nvSpPr>
        <p:spPr>
          <a:xfrm>
            <a:off x="360000" y="7429500"/>
            <a:ext cx="311150" cy="163513"/>
          </a:xfrm>
        </p:spPr>
        <p:txBody>
          <a:bodyPr/>
          <a:lstStyle>
            <a:lvl1pPr>
              <a:defRPr/>
            </a:lvl1pPr>
          </a:lstStyle>
          <a:p>
            <a:fld id="{64599648-4C85-4DD8-AA53-4F5D3F9B2D3B}" type="slidenum">
              <a:rPr lang="en-US"/>
              <a:pPr/>
              <a:t>‹#›</a:t>
            </a:fld>
            <a:endParaRPr lang="en-US" dirty="0"/>
          </a:p>
        </p:txBody>
      </p:sp>
      <p:sp>
        <p:nvSpPr>
          <p:cNvPr id="7" name="Footer Placeholder 10"/>
          <p:cNvSpPr>
            <a:spLocks noGrp="1"/>
          </p:cNvSpPr>
          <p:nvPr>
            <p:ph type="ftr" sz="quarter" idx="3"/>
          </p:nvPr>
        </p:nvSpPr>
        <p:spPr>
          <a:xfrm>
            <a:off x="720000" y="7429500"/>
            <a:ext cx="4749800" cy="163513"/>
          </a:xfrm>
          <a:prstGeom prst="rect">
            <a:avLst/>
          </a:prstGeom>
        </p:spPr>
        <p:txBody>
          <a:bodyPr vert="horz" wrap="square" lIns="0" tIns="0" rIns="0" bIns="0" numCol="1" anchor="t" anchorCtr="0" compatLnSpc="1">
            <a:prstTxWarp prst="textNoShape">
              <a:avLst/>
            </a:prstTxWarp>
            <a:noAutofit/>
          </a:bodyPr>
          <a:lstStyle>
            <a:lvl1pPr defTabSz="1019175">
              <a:lnSpc>
                <a:spcPts val="1200"/>
              </a:lnSpc>
              <a:defRPr sz="1000">
                <a:solidFill>
                  <a:schemeClr val="tx2"/>
                </a:solidFill>
              </a:defRPr>
            </a:lvl1pPr>
          </a:lstStyle>
          <a:p>
            <a:r>
              <a:rPr lang="cs-CZ" dirty="0" err="1" smtClean="0"/>
              <a:t>Presentation</a:t>
            </a:r>
            <a:r>
              <a:rPr lang="cs-CZ" dirty="0" smtClean="0"/>
              <a:t> </a:t>
            </a:r>
            <a:r>
              <a:rPr lang="cs-CZ" dirty="0" err="1" smtClean="0"/>
              <a:t>title</a:t>
            </a:r>
            <a:endParaRPr lang="en-US" dirty="0" smtClean="0"/>
          </a:p>
          <a:p>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6065" y="5441792"/>
            <a:ext cx="9382721" cy="642434"/>
          </a:xfrm>
        </p:spPr>
        <p:txBody>
          <a:bodyPr/>
          <a:lstStyle>
            <a:lvl1pPr algn="l">
              <a:defRPr sz="2500" b="1"/>
            </a:lvl1pPr>
          </a:lstStyle>
          <a:p>
            <a:r>
              <a:rPr lang="en-US" smtClean="0"/>
              <a:t>Click to edit Master title style</a:t>
            </a:r>
            <a:endParaRPr lang="en-US" dirty="0"/>
          </a:p>
        </p:txBody>
      </p:sp>
      <p:sp>
        <p:nvSpPr>
          <p:cNvPr id="3" name="Picture Placeholder 2"/>
          <p:cNvSpPr>
            <a:spLocks noGrp="1"/>
          </p:cNvSpPr>
          <p:nvPr>
            <p:ph type="pic" idx="1"/>
          </p:nvPr>
        </p:nvSpPr>
        <p:spPr>
          <a:xfrm>
            <a:off x="396065" y="694620"/>
            <a:ext cx="9382721" cy="4664393"/>
          </a:xfrm>
        </p:spPr>
        <p:txBody>
          <a:bodyPr/>
          <a:lstStyle>
            <a:lvl1pPr marL="0" indent="0">
              <a:buNone/>
              <a:defRPr sz="1800"/>
            </a:lvl1pPr>
            <a:lvl2pPr marL="509340" indent="0">
              <a:buNone/>
              <a:defRPr sz="3100"/>
            </a:lvl2pPr>
            <a:lvl3pPr marL="1018681" indent="0">
              <a:buNone/>
              <a:defRPr sz="2700"/>
            </a:lvl3pPr>
            <a:lvl4pPr marL="1528021" indent="0">
              <a:buNone/>
              <a:defRPr sz="2200"/>
            </a:lvl4pPr>
            <a:lvl5pPr marL="2037362" indent="0">
              <a:buNone/>
              <a:defRPr sz="2200"/>
            </a:lvl5pPr>
            <a:lvl6pPr marL="2546700" indent="0">
              <a:buNone/>
              <a:defRPr sz="2200"/>
            </a:lvl6pPr>
            <a:lvl7pPr marL="3056043" indent="0">
              <a:buNone/>
              <a:defRPr sz="2200"/>
            </a:lvl7pPr>
            <a:lvl8pPr marL="3565382" indent="0">
              <a:buNone/>
              <a:defRPr sz="2200"/>
            </a:lvl8pPr>
            <a:lvl9pPr marL="4074721" indent="0">
              <a:buNone/>
              <a:defRPr sz="22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96065" y="6084226"/>
            <a:ext cx="9382721" cy="912363"/>
          </a:xfrm>
        </p:spPr>
        <p:txBody>
          <a:bodyPr/>
          <a:lstStyle>
            <a:lvl1pPr marL="0" indent="0">
              <a:buNone/>
              <a:defRPr sz="2000"/>
            </a:lvl1pPr>
            <a:lvl2pPr marL="509340" indent="0">
              <a:buNone/>
              <a:defRPr sz="1300"/>
            </a:lvl2pPr>
            <a:lvl3pPr marL="1018681" indent="0">
              <a:buNone/>
              <a:defRPr sz="1100"/>
            </a:lvl3pPr>
            <a:lvl4pPr marL="1528021" indent="0">
              <a:buNone/>
              <a:defRPr sz="1000"/>
            </a:lvl4pPr>
            <a:lvl5pPr marL="2037362" indent="0">
              <a:buNone/>
              <a:defRPr sz="1000"/>
            </a:lvl5pPr>
            <a:lvl6pPr marL="2546700" indent="0">
              <a:buNone/>
              <a:defRPr sz="1000"/>
            </a:lvl6pPr>
            <a:lvl7pPr marL="3056043" indent="0">
              <a:buNone/>
              <a:defRPr sz="1000"/>
            </a:lvl7pPr>
            <a:lvl8pPr marL="3565382" indent="0">
              <a:buNone/>
              <a:defRPr sz="1000"/>
            </a:lvl8pPr>
            <a:lvl9pPr marL="4074721" indent="0">
              <a:buNone/>
              <a:defRPr sz="1000"/>
            </a:lvl9pPr>
          </a:lstStyle>
          <a:p>
            <a:pPr lvl="0"/>
            <a:r>
              <a:rPr lang="en-US" smtClean="0"/>
              <a:t>Click to edit Master text styles</a:t>
            </a:r>
          </a:p>
        </p:txBody>
      </p:sp>
      <p:sp>
        <p:nvSpPr>
          <p:cNvPr id="6" name="Slide Number Placeholder 3"/>
          <p:cNvSpPr>
            <a:spLocks noGrp="1"/>
          </p:cNvSpPr>
          <p:nvPr>
            <p:ph type="sldNum" sz="quarter" idx="11"/>
          </p:nvPr>
        </p:nvSpPr>
        <p:spPr>
          <a:xfrm>
            <a:off x="360000" y="7429500"/>
            <a:ext cx="311150" cy="163513"/>
          </a:xfrm>
        </p:spPr>
        <p:txBody>
          <a:bodyPr/>
          <a:lstStyle>
            <a:lvl1pPr>
              <a:defRPr/>
            </a:lvl1pPr>
          </a:lstStyle>
          <a:p>
            <a:fld id="{64599648-4C85-4DD8-AA53-4F5D3F9B2D3B}" type="slidenum">
              <a:rPr lang="en-US"/>
              <a:pPr/>
              <a:t>‹#›</a:t>
            </a:fld>
            <a:endParaRPr lang="en-US" dirty="0"/>
          </a:p>
        </p:txBody>
      </p:sp>
      <p:sp>
        <p:nvSpPr>
          <p:cNvPr id="7" name="Footer Placeholder 10"/>
          <p:cNvSpPr>
            <a:spLocks noGrp="1"/>
          </p:cNvSpPr>
          <p:nvPr>
            <p:ph type="ftr" sz="quarter" idx="3"/>
          </p:nvPr>
        </p:nvSpPr>
        <p:spPr>
          <a:xfrm>
            <a:off x="720000" y="7429500"/>
            <a:ext cx="4749800" cy="163513"/>
          </a:xfrm>
          <a:prstGeom prst="rect">
            <a:avLst/>
          </a:prstGeom>
        </p:spPr>
        <p:txBody>
          <a:bodyPr vert="horz" wrap="square" lIns="0" tIns="0" rIns="0" bIns="0" numCol="1" anchor="t" anchorCtr="0" compatLnSpc="1">
            <a:prstTxWarp prst="textNoShape">
              <a:avLst/>
            </a:prstTxWarp>
            <a:noAutofit/>
          </a:bodyPr>
          <a:lstStyle>
            <a:lvl1pPr defTabSz="1019175">
              <a:lnSpc>
                <a:spcPts val="1200"/>
              </a:lnSpc>
              <a:defRPr sz="1000">
                <a:solidFill>
                  <a:schemeClr val="tx2"/>
                </a:solidFill>
              </a:defRPr>
            </a:lvl1pPr>
          </a:lstStyle>
          <a:p>
            <a:r>
              <a:rPr lang="cs-CZ" dirty="0" err="1" smtClean="0"/>
              <a:t>Presentation</a:t>
            </a:r>
            <a:r>
              <a:rPr lang="cs-CZ" dirty="0" smtClean="0"/>
              <a:t> </a:t>
            </a:r>
            <a:r>
              <a:rPr lang="cs-CZ" dirty="0" err="1" smtClean="0"/>
              <a:t>title</a:t>
            </a:r>
            <a:endParaRPr lang="en-US" dirty="0" smtClean="0"/>
          </a:p>
          <a:p>
            <a:endParaRPr lang="en-US"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1_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3"/>
          <p:cNvSpPr>
            <a:spLocks noGrp="1"/>
          </p:cNvSpPr>
          <p:nvPr>
            <p:ph type="sldNum" sz="quarter" idx="11"/>
          </p:nvPr>
        </p:nvSpPr>
        <p:spPr>
          <a:xfrm>
            <a:off x="360000" y="7429500"/>
            <a:ext cx="311150" cy="163513"/>
          </a:xfrm>
        </p:spPr>
        <p:txBody>
          <a:bodyPr/>
          <a:lstStyle>
            <a:lvl1pPr>
              <a:defRPr/>
            </a:lvl1pPr>
          </a:lstStyle>
          <a:p>
            <a:fld id="{64599648-4C85-4DD8-AA53-4F5D3F9B2D3B}" type="slidenum">
              <a:rPr lang="en-US"/>
              <a:pPr/>
              <a:t>‹#›</a:t>
            </a:fld>
            <a:endParaRPr lang="en-US" dirty="0"/>
          </a:p>
        </p:txBody>
      </p:sp>
      <p:sp>
        <p:nvSpPr>
          <p:cNvPr id="6" name="Footer Placeholder 10"/>
          <p:cNvSpPr>
            <a:spLocks noGrp="1"/>
          </p:cNvSpPr>
          <p:nvPr>
            <p:ph type="ftr" sz="quarter" idx="3"/>
          </p:nvPr>
        </p:nvSpPr>
        <p:spPr>
          <a:xfrm>
            <a:off x="720000" y="7429500"/>
            <a:ext cx="4749800" cy="163513"/>
          </a:xfrm>
          <a:prstGeom prst="rect">
            <a:avLst/>
          </a:prstGeom>
        </p:spPr>
        <p:txBody>
          <a:bodyPr vert="horz" wrap="square" lIns="0" tIns="0" rIns="0" bIns="0" numCol="1" anchor="t" anchorCtr="0" compatLnSpc="1">
            <a:prstTxWarp prst="textNoShape">
              <a:avLst/>
            </a:prstTxWarp>
            <a:noAutofit/>
          </a:bodyPr>
          <a:lstStyle>
            <a:lvl1pPr defTabSz="1019175">
              <a:lnSpc>
                <a:spcPts val="1200"/>
              </a:lnSpc>
              <a:defRPr sz="1000">
                <a:solidFill>
                  <a:schemeClr val="tx2"/>
                </a:solidFill>
              </a:defRPr>
            </a:lvl1pPr>
          </a:lstStyle>
          <a:p>
            <a:r>
              <a:rPr lang="cs-CZ" dirty="0" err="1" smtClean="0"/>
              <a:t>Presentation</a:t>
            </a:r>
            <a:r>
              <a:rPr lang="cs-CZ" dirty="0" smtClean="0"/>
              <a:t> </a:t>
            </a:r>
            <a:r>
              <a:rPr lang="cs-CZ" dirty="0" err="1" smtClean="0"/>
              <a:t>title</a:t>
            </a:r>
            <a:endParaRPr lang="en-US" dirty="0" smtClean="0"/>
          </a:p>
          <a:p>
            <a:endParaRPr lang="en-US" dirty="0"/>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1_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3216" y="406697"/>
            <a:ext cx="2345585" cy="6854427"/>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394715" y="406697"/>
            <a:ext cx="6870832" cy="6854427"/>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3"/>
          <p:cNvSpPr>
            <a:spLocks noGrp="1"/>
          </p:cNvSpPr>
          <p:nvPr>
            <p:ph type="sldNum" sz="quarter" idx="11"/>
          </p:nvPr>
        </p:nvSpPr>
        <p:spPr>
          <a:xfrm>
            <a:off x="360000" y="7429500"/>
            <a:ext cx="311150" cy="163513"/>
          </a:xfrm>
        </p:spPr>
        <p:txBody>
          <a:bodyPr/>
          <a:lstStyle>
            <a:lvl1pPr>
              <a:defRPr/>
            </a:lvl1pPr>
          </a:lstStyle>
          <a:p>
            <a:fld id="{64599648-4C85-4DD8-AA53-4F5D3F9B2D3B}" type="slidenum">
              <a:rPr lang="en-US"/>
              <a:pPr/>
              <a:t>‹#›</a:t>
            </a:fld>
            <a:endParaRPr lang="en-US" dirty="0"/>
          </a:p>
        </p:txBody>
      </p:sp>
      <p:sp>
        <p:nvSpPr>
          <p:cNvPr id="6" name="Footer Placeholder 10"/>
          <p:cNvSpPr>
            <a:spLocks noGrp="1"/>
          </p:cNvSpPr>
          <p:nvPr>
            <p:ph type="ftr" sz="quarter" idx="3"/>
          </p:nvPr>
        </p:nvSpPr>
        <p:spPr>
          <a:xfrm>
            <a:off x="720000" y="7429500"/>
            <a:ext cx="4749800" cy="163513"/>
          </a:xfrm>
          <a:prstGeom prst="rect">
            <a:avLst/>
          </a:prstGeom>
        </p:spPr>
        <p:txBody>
          <a:bodyPr vert="horz" wrap="square" lIns="0" tIns="0" rIns="0" bIns="0" numCol="1" anchor="t" anchorCtr="0" compatLnSpc="1">
            <a:prstTxWarp prst="textNoShape">
              <a:avLst/>
            </a:prstTxWarp>
            <a:noAutofit/>
          </a:bodyPr>
          <a:lstStyle>
            <a:lvl1pPr defTabSz="1019175">
              <a:lnSpc>
                <a:spcPts val="1200"/>
              </a:lnSpc>
              <a:defRPr sz="1000">
                <a:solidFill>
                  <a:schemeClr val="tx2"/>
                </a:solidFill>
              </a:defRPr>
            </a:lvl1pPr>
          </a:lstStyle>
          <a:p>
            <a:r>
              <a:rPr lang="cs-CZ" dirty="0" err="1" smtClean="0"/>
              <a:t>Presentation</a:t>
            </a:r>
            <a:r>
              <a:rPr lang="cs-CZ" dirty="0" smtClean="0"/>
              <a:t> </a:t>
            </a:r>
            <a:r>
              <a:rPr lang="cs-CZ" dirty="0" err="1" smtClean="0"/>
              <a:t>title</a:t>
            </a:r>
            <a:endParaRPr lang="en-US" dirty="0" smtClean="0"/>
          </a:p>
          <a:p>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64599648-4C85-4DD8-AA53-4F5D3F9B2D3B}" type="slidenum">
              <a:rPr lang="en-US"/>
              <a:pPr/>
              <a:t>‹#›</a:t>
            </a:fld>
            <a:endParaRPr lang="en-US" dirty="0"/>
          </a:p>
        </p:txBody>
      </p:sp>
      <p:sp>
        <p:nvSpPr>
          <p:cNvPr id="5" name="Footer Placeholder 4"/>
          <p:cNvSpPr>
            <a:spLocks noGrp="1"/>
          </p:cNvSpPr>
          <p:nvPr>
            <p:ph type="ftr" sz="quarter" idx="11"/>
          </p:nvPr>
        </p:nvSpPr>
        <p:spPr/>
        <p:txBody>
          <a:bodyPr/>
          <a:lstStyle>
            <a:lvl1pPr>
              <a:defRPr/>
            </a:lvl1pPr>
          </a:lstStyle>
          <a:p>
            <a:r>
              <a:rPr lang="cs-CZ" dirty="0" err="1" smtClean="0"/>
              <a:t>Presentation</a:t>
            </a:r>
            <a:r>
              <a:rPr lang="cs-CZ" dirty="0" smtClean="0"/>
              <a:t> </a:t>
            </a:r>
            <a:r>
              <a:rPr lang="cs-CZ" dirty="0" err="1" smtClean="0"/>
              <a:t>title</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360000" y="360000"/>
            <a:ext cx="9384083" cy="766800"/>
          </a:xfrm>
        </p:spPr>
        <p:txBody>
          <a:bodyPr/>
          <a:lstStyle/>
          <a:p>
            <a:r>
              <a:rPr lang="en-US" dirty="0" smtClean="0"/>
              <a:t>Click to edit Master title style</a:t>
            </a:r>
            <a:endParaRPr lang="en-US" dirty="0"/>
          </a:p>
        </p:txBody>
      </p:sp>
      <p:sp>
        <p:nvSpPr>
          <p:cNvPr id="6" name="Content Placeholder 2"/>
          <p:cNvSpPr>
            <a:spLocks noGrp="1"/>
          </p:cNvSpPr>
          <p:nvPr>
            <p:ph idx="1"/>
          </p:nvPr>
        </p:nvSpPr>
        <p:spPr>
          <a:xfrm>
            <a:off x="360000" y="1188000"/>
            <a:ext cx="9384083" cy="627292"/>
          </a:xfrm>
        </p:spPr>
        <p:txBody>
          <a:bodyPr/>
          <a:lstStyle>
            <a:lvl1pPr>
              <a:buNone/>
              <a:defRPr/>
            </a:lvl1pPr>
          </a:lstStyle>
          <a:p>
            <a:pPr lvl="0"/>
            <a:r>
              <a:rPr lang="en-US" dirty="0" smtClean="0"/>
              <a:t>Click to edit Master text styles</a:t>
            </a:r>
          </a:p>
        </p:txBody>
      </p:sp>
      <p:sp>
        <p:nvSpPr>
          <p:cNvPr id="9" name="Chart Placeholder 8"/>
          <p:cNvSpPr>
            <a:spLocks noGrp="1"/>
          </p:cNvSpPr>
          <p:nvPr>
            <p:ph type="chart" sz="quarter" idx="11"/>
          </p:nvPr>
        </p:nvSpPr>
        <p:spPr>
          <a:xfrm>
            <a:off x="360000" y="1885064"/>
            <a:ext cx="9385200" cy="5087390"/>
          </a:xfrm>
        </p:spPr>
        <p:txBody>
          <a:bodyPr/>
          <a:lstStyle/>
          <a:p>
            <a:pPr lvl="0"/>
            <a:endParaRPr lang="en-US" noProof="0"/>
          </a:p>
        </p:txBody>
      </p:sp>
      <p:sp>
        <p:nvSpPr>
          <p:cNvPr id="8" name="Slide Number Placeholder 3"/>
          <p:cNvSpPr>
            <a:spLocks noGrp="1"/>
          </p:cNvSpPr>
          <p:nvPr>
            <p:ph type="sldNum" sz="quarter" idx="10"/>
          </p:nvPr>
        </p:nvSpPr>
        <p:spPr>
          <a:xfrm>
            <a:off x="360000" y="7429500"/>
            <a:ext cx="311150" cy="163513"/>
          </a:xfrm>
        </p:spPr>
        <p:txBody>
          <a:bodyPr/>
          <a:lstStyle>
            <a:lvl1pPr>
              <a:defRPr/>
            </a:lvl1pPr>
          </a:lstStyle>
          <a:p>
            <a:fld id="{64599648-4C85-4DD8-AA53-4F5D3F9B2D3B}" type="slidenum">
              <a:rPr lang="en-US"/>
              <a:pPr/>
              <a:t>‹#›</a:t>
            </a:fld>
            <a:endParaRPr lang="en-US" dirty="0"/>
          </a:p>
        </p:txBody>
      </p:sp>
      <p:sp>
        <p:nvSpPr>
          <p:cNvPr id="10" name="Footer Placeholder 10"/>
          <p:cNvSpPr>
            <a:spLocks noGrp="1"/>
          </p:cNvSpPr>
          <p:nvPr>
            <p:ph type="ftr" sz="quarter" idx="3"/>
          </p:nvPr>
        </p:nvSpPr>
        <p:spPr>
          <a:xfrm>
            <a:off x="720000" y="7429500"/>
            <a:ext cx="4749800" cy="163513"/>
          </a:xfrm>
          <a:prstGeom prst="rect">
            <a:avLst/>
          </a:prstGeom>
        </p:spPr>
        <p:txBody>
          <a:bodyPr vert="horz" wrap="square" lIns="0" tIns="0" rIns="0" bIns="0" numCol="1" anchor="t" anchorCtr="0" compatLnSpc="1">
            <a:prstTxWarp prst="textNoShape">
              <a:avLst/>
            </a:prstTxWarp>
            <a:noAutofit/>
          </a:bodyPr>
          <a:lstStyle>
            <a:lvl1pPr defTabSz="1019175">
              <a:lnSpc>
                <a:spcPts val="1200"/>
              </a:lnSpc>
              <a:defRPr sz="1000">
                <a:solidFill>
                  <a:schemeClr val="tx2"/>
                </a:solidFill>
              </a:defRPr>
            </a:lvl1pPr>
          </a:lstStyle>
          <a:p>
            <a:r>
              <a:rPr lang="cs-CZ" dirty="0" err="1" smtClean="0"/>
              <a:t>Presentation</a:t>
            </a:r>
            <a:r>
              <a:rPr lang="cs-CZ" dirty="0" smtClean="0"/>
              <a:t> </a:t>
            </a:r>
            <a:r>
              <a:rPr lang="cs-CZ" dirty="0" err="1" smtClean="0"/>
              <a:t>title</a:t>
            </a:r>
            <a:endParaRPr lang="en-US" dirty="0" smtClean="0"/>
          </a:p>
          <a:p>
            <a:endParaRPr lang="en-US" dirty="0"/>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9126000" cy="630000"/>
          </a:xfrm>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360000" y="1188000"/>
            <a:ext cx="4485000" cy="5220000"/>
          </a:xfrm>
        </p:spPr>
        <p:txBody>
          <a:bodyPr rtlCol="0">
            <a:noAutofit/>
          </a:bodyPr>
          <a:lstStyle>
            <a:lvl1pPr algn="l" defTabSz="914400" rtl="0" eaLnBrk="1" latinLnBrk="0" hangingPunct="1">
              <a:spcBef>
                <a:spcPts val="0"/>
              </a:spcBef>
              <a:spcAft>
                <a:spcPts val="300"/>
              </a:spcAft>
              <a:buFont typeface="Arial" pitchFamily="34" charset="0"/>
              <a:defRPr lang="en-US" sz="1600" kern="1200" dirty="0" smtClean="0">
                <a:solidFill>
                  <a:srgbClr val="002776"/>
                </a:solidFill>
                <a:latin typeface="+mn-lt"/>
                <a:ea typeface="+mj-ea"/>
                <a:cs typeface="+mj-cs"/>
              </a:defRPr>
            </a:lvl1pPr>
            <a:lvl2pPr algn="l" defTabSz="914400" rtl="0" eaLnBrk="1" latinLnBrk="0" hangingPunct="1">
              <a:spcBef>
                <a:spcPts val="0"/>
              </a:spcBef>
              <a:spcAft>
                <a:spcPts val="300"/>
              </a:spcAft>
              <a:buFont typeface="Arial" pitchFamily="34" charset="0"/>
              <a:defRPr lang="en-US" sz="1600" kern="1200" dirty="0" smtClean="0">
                <a:solidFill>
                  <a:srgbClr val="002776"/>
                </a:solidFill>
                <a:latin typeface="+mn-lt"/>
                <a:ea typeface="+mj-ea"/>
                <a:cs typeface="+mj-cs"/>
              </a:defRPr>
            </a:lvl2pPr>
            <a:lvl3pPr algn="l" defTabSz="914400" rtl="0" eaLnBrk="1" latinLnBrk="0" hangingPunct="1">
              <a:spcBef>
                <a:spcPts val="0"/>
              </a:spcBef>
              <a:spcAft>
                <a:spcPts val="300"/>
              </a:spcAft>
              <a:buFont typeface="Arial" pitchFamily="34" charset="0"/>
              <a:defRPr lang="en-US" sz="1400" kern="1200" dirty="0" smtClean="0">
                <a:solidFill>
                  <a:srgbClr val="002776"/>
                </a:solidFill>
                <a:latin typeface="+mn-lt"/>
                <a:ea typeface="+mj-ea"/>
                <a:cs typeface="+mj-cs"/>
              </a:defRPr>
            </a:lvl3pPr>
            <a:lvl4pPr algn="l" defTabSz="914400" rtl="0" eaLnBrk="1" latinLnBrk="0" hangingPunct="1">
              <a:spcBef>
                <a:spcPts val="0"/>
              </a:spcBef>
              <a:spcAft>
                <a:spcPts val="300"/>
              </a:spcAft>
              <a:buFont typeface="Arial" pitchFamily="34" charset="0"/>
              <a:defRPr lang="en-US" sz="1400" kern="1200" dirty="0" smtClean="0">
                <a:solidFill>
                  <a:srgbClr val="002776"/>
                </a:solidFill>
                <a:latin typeface="+mn-lt"/>
                <a:ea typeface="+mj-ea"/>
                <a:cs typeface="+mj-cs"/>
              </a:defRPr>
            </a:lvl4pPr>
            <a:lvl5pPr algn="l" defTabSz="914400" rtl="0" eaLnBrk="1" latinLnBrk="0" hangingPunct="1">
              <a:spcBef>
                <a:spcPts val="0"/>
              </a:spcBef>
              <a:spcAft>
                <a:spcPts val="300"/>
              </a:spcAft>
              <a:buFont typeface="Arial" pitchFamily="34" charset="0"/>
              <a:defRPr lang="en-GB" sz="1400" kern="1200" dirty="0" smtClean="0">
                <a:solidFill>
                  <a:srgbClr val="002776"/>
                </a:solidFill>
                <a:latin typeface="+mn-lt"/>
                <a:ea typeface="+mj-ea"/>
                <a:cs typeface="+mj-cs"/>
              </a:defRPr>
            </a:lvl5pPr>
            <a:lvl6pPr>
              <a:defRPr sz="16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5031000" y="1188000"/>
            <a:ext cx="4485000" cy="5220000"/>
          </a:xfrm>
        </p:spPr>
        <p:txBody>
          <a:bodyPr rtlCol="0">
            <a:noAutofit/>
          </a:bodyPr>
          <a:lstStyle>
            <a:lvl1pPr algn="l" defTabSz="914400" rtl="0" eaLnBrk="1" latinLnBrk="0" hangingPunct="1">
              <a:spcBef>
                <a:spcPts val="0"/>
              </a:spcBef>
              <a:spcAft>
                <a:spcPts val="300"/>
              </a:spcAft>
              <a:buFont typeface="Arial" pitchFamily="34" charset="0"/>
              <a:defRPr lang="en-US" sz="1600" kern="1200" smtClean="0">
                <a:solidFill>
                  <a:srgbClr val="002776"/>
                </a:solidFill>
                <a:latin typeface="+mn-lt"/>
                <a:ea typeface="+mj-ea"/>
                <a:cs typeface="+mj-cs"/>
              </a:defRPr>
            </a:lvl1pPr>
            <a:lvl2pPr algn="l" defTabSz="914400" rtl="0" eaLnBrk="1" latinLnBrk="0" hangingPunct="1">
              <a:spcBef>
                <a:spcPts val="0"/>
              </a:spcBef>
              <a:spcAft>
                <a:spcPts val="300"/>
              </a:spcAft>
              <a:buFont typeface="Arial" pitchFamily="34" charset="0"/>
              <a:defRPr lang="en-US" sz="1600" kern="1200" smtClean="0">
                <a:solidFill>
                  <a:srgbClr val="002776"/>
                </a:solidFill>
                <a:latin typeface="+mn-lt"/>
                <a:ea typeface="+mj-ea"/>
                <a:cs typeface="+mj-cs"/>
              </a:defRPr>
            </a:lvl2pPr>
            <a:lvl3pPr algn="l" defTabSz="914400" rtl="0" eaLnBrk="1" latinLnBrk="0" hangingPunct="1">
              <a:spcBef>
                <a:spcPts val="0"/>
              </a:spcBef>
              <a:spcAft>
                <a:spcPts val="300"/>
              </a:spcAft>
              <a:buFont typeface="Arial" pitchFamily="34" charset="0"/>
              <a:defRPr lang="en-US" sz="1400" kern="1200" smtClean="0">
                <a:solidFill>
                  <a:srgbClr val="002776"/>
                </a:solidFill>
                <a:latin typeface="+mn-lt"/>
                <a:ea typeface="+mj-ea"/>
                <a:cs typeface="+mj-cs"/>
              </a:defRPr>
            </a:lvl3pPr>
            <a:lvl4pPr algn="l" defTabSz="914400" rtl="0" eaLnBrk="1" latinLnBrk="0" hangingPunct="1">
              <a:spcBef>
                <a:spcPts val="0"/>
              </a:spcBef>
              <a:spcAft>
                <a:spcPts val="300"/>
              </a:spcAft>
              <a:buFont typeface="Arial" pitchFamily="34" charset="0"/>
              <a:defRPr lang="en-US" sz="1400" kern="1200" smtClean="0">
                <a:solidFill>
                  <a:srgbClr val="002776"/>
                </a:solidFill>
                <a:latin typeface="+mn-lt"/>
                <a:ea typeface="+mj-ea"/>
                <a:cs typeface="+mj-cs"/>
              </a:defRPr>
            </a:lvl4pPr>
            <a:lvl5pPr algn="l" defTabSz="914400" rtl="0" eaLnBrk="1" latinLnBrk="0" hangingPunct="1">
              <a:spcBef>
                <a:spcPts val="0"/>
              </a:spcBef>
              <a:spcAft>
                <a:spcPts val="300"/>
              </a:spcAft>
              <a:buFont typeface="Arial" pitchFamily="34" charset="0"/>
              <a:defRPr lang="en-GB" sz="1400" kern="1200" dirty="0" smtClean="0">
                <a:solidFill>
                  <a:srgbClr val="002776"/>
                </a:solidFill>
                <a:latin typeface="+mn-lt"/>
                <a:ea typeface="+mj-ea"/>
                <a:cs typeface="+mj-cs"/>
              </a:defRPr>
            </a:lvl5pPr>
            <a:lvl6pPr>
              <a:defRPr sz="16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9"/>
          <p:cNvSpPr>
            <a:spLocks noGrp="1"/>
          </p:cNvSpPr>
          <p:nvPr>
            <p:ph type="sldNum" sz="quarter" idx="10"/>
          </p:nvPr>
        </p:nvSpPr>
        <p:spPr/>
        <p:txBody>
          <a:bodyPr/>
          <a:lstStyle>
            <a:lvl1pPr>
              <a:defRPr/>
            </a:lvl1pPr>
          </a:lstStyle>
          <a:p>
            <a:fld id="{1EA98605-E75F-4086-B082-BA65EEEADF29}" type="slidenum">
              <a:rPr lang="en-US"/>
              <a:pPr/>
              <a:t>‹#›</a:t>
            </a:fld>
            <a:endParaRPr lang="en-US"/>
          </a:p>
        </p:txBody>
      </p:sp>
      <p:sp>
        <p:nvSpPr>
          <p:cNvPr id="7" name="Footer Placeholder 10"/>
          <p:cNvSpPr>
            <a:spLocks noGrp="1"/>
          </p:cNvSpPr>
          <p:nvPr>
            <p:ph type="ftr" sz="quarter" idx="11"/>
          </p:nvPr>
        </p:nvSpPr>
        <p:spPr/>
        <p:txBody>
          <a:bodyPr/>
          <a:lstStyle>
            <a:lvl1pPr>
              <a:defRPr/>
            </a:lvl1pPr>
          </a:lstStyle>
          <a:p>
            <a:r>
              <a:rPr lang="cs-CZ" dirty="0" err="1" smtClean="0"/>
              <a:t>Presentation</a:t>
            </a:r>
            <a:r>
              <a:rPr lang="cs-CZ" dirty="0" smtClean="0"/>
              <a:t> </a:t>
            </a:r>
            <a:r>
              <a:rPr lang="cs-CZ" dirty="0" err="1" smtClean="0"/>
              <a:t>title</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Custom Layout">
    <p:bg>
      <p:bgPr>
        <a:solidFill>
          <a:srgbClr val="00A1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970" y="2815424"/>
            <a:ext cx="5795177" cy="2204235"/>
          </a:xfrm>
        </p:spPr>
        <p:txBody>
          <a:bodyPr/>
          <a:lstStyle>
            <a:lvl1pPr>
              <a:lnSpc>
                <a:spcPts val="5200"/>
              </a:lnSpc>
              <a:defRPr sz="5200" b="0">
                <a:solidFill>
                  <a:schemeClr val="bg1"/>
                </a:solidFill>
                <a:latin typeface="Times New Roman" pitchFamily="18" charset="0"/>
                <a:cs typeface="Times New Roman" pitchFamily="18" charset="0"/>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_Custom Layout">
    <p:bg>
      <p:bgPr>
        <a:solidFill>
          <a:srgbClr val="3C8A2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970" y="2815424"/>
            <a:ext cx="5795177" cy="2204235"/>
          </a:xfrm>
        </p:spPr>
        <p:txBody>
          <a:bodyPr/>
          <a:lstStyle>
            <a:lvl1pPr>
              <a:lnSpc>
                <a:spcPts val="5200"/>
              </a:lnSpc>
              <a:defRPr sz="5200" b="0">
                <a:solidFill>
                  <a:schemeClr val="bg1"/>
                </a:solidFill>
                <a:latin typeface="Times New Roman" pitchFamily="18" charset="0"/>
                <a:cs typeface="Times New Roman" pitchFamily="18" charset="0"/>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chemeClr val="tx2"/>
        </a:solidFill>
        <a:effectLst/>
      </p:bgPr>
    </p:bg>
    <p:spTree>
      <p:nvGrpSpPr>
        <p:cNvPr id="1" name=""/>
        <p:cNvGrpSpPr/>
        <p:nvPr/>
      </p:nvGrpSpPr>
      <p:grpSpPr>
        <a:xfrm>
          <a:off x="0" y="0"/>
          <a:ext cx="0" cy="0"/>
          <a:chOff x="0" y="0"/>
          <a:chExt cx="0" cy="0"/>
        </a:xfrm>
      </p:grpSpPr>
      <p:sp>
        <p:nvSpPr>
          <p:cNvPr id="8" name="Title 1"/>
          <p:cNvSpPr>
            <a:spLocks noGrp="1"/>
          </p:cNvSpPr>
          <p:nvPr>
            <p:ph type="title"/>
          </p:nvPr>
        </p:nvSpPr>
        <p:spPr>
          <a:xfrm>
            <a:off x="1600970" y="2815424"/>
            <a:ext cx="5795177" cy="2204235"/>
          </a:xfrm>
        </p:spPr>
        <p:txBody>
          <a:bodyPr/>
          <a:lstStyle>
            <a:lvl1pPr>
              <a:lnSpc>
                <a:spcPts val="5200"/>
              </a:lnSpc>
              <a:defRPr sz="5200" b="0">
                <a:solidFill>
                  <a:schemeClr val="bg1"/>
                </a:solidFill>
                <a:latin typeface="Times New Roman" pitchFamily="18" charset="0"/>
                <a:cs typeface="Times New Roman" pitchFamily="18" charset="0"/>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3_Custom Layout">
    <p:bg>
      <p:bgPr>
        <a:solidFill>
          <a:srgbClr val="C9DD0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970" y="2815424"/>
            <a:ext cx="5795177" cy="2204235"/>
          </a:xfrm>
        </p:spPr>
        <p:txBody>
          <a:bodyPr/>
          <a:lstStyle>
            <a:lvl1pPr>
              <a:lnSpc>
                <a:spcPts val="5200"/>
              </a:lnSpc>
              <a:defRPr sz="5200" b="0">
                <a:solidFill>
                  <a:schemeClr val="bg1"/>
                </a:solidFill>
                <a:latin typeface="Times New Roman" pitchFamily="18" charset="0"/>
                <a:cs typeface="Times New Roman" pitchFamily="18" charset="0"/>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60000" y="3458371"/>
            <a:ext cx="9266237" cy="714375"/>
          </a:xfrm>
        </p:spPr>
        <p:txBody>
          <a:bodyPr/>
          <a:lstStyle>
            <a:lvl1pPr>
              <a:defRPr sz="28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Section Devider">
    <p:spTree>
      <p:nvGrpSpPr>
        <p:cNvPr id="1" name=""/>
        <p:cNvGrpSpPr/>
        <p:nvPr/>
      </p:nvGrpSpPr>
      <p:grpSpPr>
        <a:xfrm>
          <a:off x="0" y="0"/>
          <a:ext cx="0" cy="0"/>
          <a:chOff x="0" y="0"/>
          <a:chExt cx="0" cy="0"/>
        </a:xfrm>
      </p:grpSpPr>
      <p:pic>
        <p:nvPicPr>
          <p:cNvPr id="4" name="Picture 6" descr="rada_kulicek_short.jpg"/>
          <p:cNvPicPr>
            <a:picLocks noChangeAspect="1"/>
          </p:cNvPicPr>
          <p:nvPr userDrawn="1"/>
        </p:nvPicPr>
        <p:blipFill>
          <a:blip r:embed="rId2" cstate="print"/>
          <a:srcRect r="10406"/>
          <a:stretch>
            <a:fillRect/>
          </a:stretch>
        </p:blipFill>
        <p:spPr bwMode="auto">
          <a:xfrm>
            <a:off x="4081463" y="3878263"/>
            <a:ext cx="5978525" cy="2989262"/>
          </a:xfrm>
          <a:prstGeom prst="rect">
            <a:avLst/>
          </a:prstGeom>
          <a:noFill/>
          <a:ln w="9525">
            <a:noFill/>
            <a:miter lim="800000"/>
            <a:headEnd/>
            <a:tailEnd/>
          </a:ln>
        </p:spPr>
      </p:pic>
      <p:sp>
        <p:nvSpPr>
          <p:cNvPr id="3" name="Text Placeholder 2"/>
          <p:cNvSpPr>
            <a:spLocks noGrp="1"/>
          </p:cNvSpPr>
          <p:nvPr>
            <p:ph type="body" idx="1"/>
          </p:nvPr>
        </p:nvSpPr>
        <p:spPr>
          <a:xfrm>
            <a:off x="398409" y="2267405"/>
            <a:ext cx="8023906" cy="1700559"/>
          </a:xfrm>
        </p:spPr>
        <p:txBody>
          <a:bodyPr/>
          <a:lstStyle>
            <a:lvl1pPr marL="0" indent="0">
              <a:buNone/>
              <a:defRPr sz="2800" b="1" baseline="0">
                <a:latin typeface="+mn-lt"/>
                <a:cs typeface="Times New Roman" pitchFamily="18" charset="0"/>
              </a:defRPr>
            </a:lvl1pPr>
            <a:lvl2pPr marL="509340" indent="0">
              <a:buNone/>
              <a:defRPr sz="2000"/>
            </a:lvl2pPr>
            <a:lvl3pPr marL="1018681" indent="0">
              <a:buNone/>
              <a:defRPr sz="1800"/>
            </a:lvl3pPr>
            <a:lvl4pPr marL="1528021" indent="0">
              <a:buNone/>
              <a:defRPr sz="1600"/>
            </a:lvl4pPr>
            <a:lvl5pPr marL="2037362" indent="0">
              <a:buNone/>
              <a:defRPr sz="1600"/>
            </a:lvl5pPr>
            <a:lvl6pPr marL="2546700" indent="0">
              <a:buNone/>
              <a:defRPr sz="1600"/>
            </a:lvl6pPr>
            <a:lvl7pPr marL="3056043" indent="0">
              <a:buNone/>
              <a:defRPr sz="1600"/>
            </a:lvl7pPr>
            <a:lvl8pPr marL="3565382" indent="0">
              <a:buNone/>
              <a:defRPr sz="1600"/>
            </a:lvl8pPr>
            <a:lvl9pPr marL="4074721" indent="0">
              <a:buNone/>
              <a:defRPr sz="16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459" name="Title Placeholder 1"/>
          <p:cNvSpPr>
            <a:spLocks noGrp="1"/>
          </p:cNvSpPr>
          <p:nvPr>
            <p:ph type="title"/>
          </p:nvPr>
        </p:nvSpPr>
        <p:spPr bwMode="auto">
          <a:xfrm>
            <a:off x="360000" y="360000"/>
            <a:ext cx="9266237" cy="7143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endParaRPr lang="en-US" dirty="0" smtClean="0"/>
          </a:p>
        </p:txBody>
      </p:sp>
      <p:sp>
        <p:nvSpPr>
          <p:cNvPr id="19460" name="Text Placeholder 2"/>
          <p:cNvSpPr>
            <a:spLocks noGrp="1"/>
          </p:cNvSpPr>
          <p:nvPr>
            <p:ph type="body" idx="1"/>
          </p:nvPr>
        </p:nvSpPr>
        <p:spPr bwMode="auto">
          <a:xfrm>
            <a:off x="360000" y="1188000"/>
            <a:ext cx="9266237" cy="59166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7" name="Slide Number Placeholder 9"/>
          <p:cNvSpPr>
            <a:spLocks noGrp="1"/>
          </p:cNvSpPr>
          <p:nvPr>
            <p:ph type="sldNum" sz="quarter" idx="4"/>
          </p:nvPr>
        </p:nvSpPr>
        <p:spPr>
          <a:xfrm>
            <a:off x="360000" y="7429500"/>
            <a:ext cx="311150" cy="163513"/>
          </a:xfrm>
          <a:prstGeom prst="rect">
            <a:avLst/>
          </a:prstGeom>
        </p:spPr>
        <p:txBody>
          <a:bodyPr vert="horz" wrap="square" lIns="0" tIns="0" rIns="0" bIns="0" numCol="1" anchor="t" anchorCtr="0" compatLnSpc="1">
            <a:prstTxWarp prst="textNoShape">
              <a:avLst/>
            </a:prstTxWarp>
            <a:noAutofit/>
          </a:bodyPr>
          <a:lstStyle>
            <a:lvl1pPr defTabSz="1019175">
              <a:lnSpc>
                <a:spcPts val="1200"/>
              </a:lnSpc>
              <a:defRPr sz="1000" b="1">
                <a:solidFill>
                  <a:schemeClr val="tx2"/>
                </a:solidFill>
              </a:defRPr>
            </a:lvl1pPr>
          </a:lstStyle>
          <a:p>
            <a:fld id="{886168B5-F3C7-4564-90C1-D6926DD1A228}" type="slidenum">
              <a:rPr lang="en-US"/>
              <a:pPr/>
              <a:t>‹#›</a:t>
            </a:fld>
            <a:endParaRPr lang="en-US" dirty="0"/>
          </a:p>
        </p:txBody>
      </p:sp>
      <p:sp>
        <p:nvSpPr>
          <p:cNvPr id="10" name="Footer Placeholder 10"/>
          <p:cNvSpPr>
            <a:spLocks noGrp="1"/>
          </p:cNvSpPr>
          <p:nvPr>
            <p:ph type="ftr" sz="quarter" idx="3"/>
          </p:nvPr>
        </p:nvSpPr>
        <p:spPr>
          <a:xfrm>
            <a:off x="720000" y="7429500"/>
            <a:ext cx="4749800" cy="163513"/>
          </a:xfrm>
          <a:prstGeom prst="rect">
            <a:avLst/>
          </a:prstGeom>
        </p:spPr>
        <p:txBody>
          <a:bodyPr vert="horz" wrap="square" lIns="0" tIns="0" rIns="0" bIns="0" numCol="1" anchor="t" anchorCtr="0" compatLnSpc="1">
            <a:prstTxWarp prst="textNoShape">
              <a:avLst/>
            </a:prstTxWarp>
            <a:noAutofit/>
          </a:bodyPr>
          <a:lstStyle>
            <a:lvl1pPr defTabSz="1019175">
              <a:lnSpc>
                <a:spcPts val="1200"/>
              </a:lnSpc>
              <a:defRPr sz="1000">
                <a:solidFill>
                  <a:schemeClr val="tx2"/>
                </a:solidFill>
              </a:defRPr>
            </a:lvl1pPr>
          </a:lstStyle>
          <a:p>
            <a:r>
              <a:rPr lang="cs-CZ" dirty="0" err="1" smtClean="0"/>
              <a:t>Presentation</a:t>
            </a:r>
            <a:r>
              <a:rPr lang="cs-CZ" dirty="0" smtClean="0"/>
              <a:t> </a:t>
            </a:r>
            <a:r>
              <a:rPr lang="cs-CZ" dirty="0" err="1" smtClean="0"/>
              <a:t>title</a:t>
            </a:r>
            <a:endParaRPr lang="en-US" dirty="0" smtClean="0"/>
          </a:p>
          <a:p>
            <a:endParaRPr lang="en-US" dirty="0"/>
          </a:p>
        </p:txBody>
      </p:sp>
      <p:sp>
        <p:nvSpPr>
          <p:cNvPr id="6" name="Rectangle 5"/>
          <p:cNvSpPr>
            <a:spLocks noChangeArrowheads="1"/>
          </p:cNvSpPr>
          <p:nvPr/>
        </p:nvSpPr>
        <p:spPr bwMode="auto">
          <a:xfrm>
            <a:off x="7038975" y="7429500"/>
            <a:ext cx="2544763" cy="163513"/>
          </a:xfrm>
          <a:prstGeom prst="rect">
            <a:avLst/>
          </a:prstGeom>
          <a:noFill/>
          <a:ln w="25400" algn="ctr">
            <a:noFill/>
            <a:miter lim="800000"/>
            <a:headEnd/>
            <a:tailEnd/>
          </a:ln>
        </p:spPr>
        <p:txBody>
          <a:bodyPr lIns="0" tIns="0" rIns="0" bIns="0"/>
          <a:lstStyle/>
          <a:p>
            <a:pPr algn="r" defTabSz="1019175">
              <a:lnSpc>
                <a:spcPts val="1200"/>
              </a:lnSpc>
            </a:pPr>
            <a:r>
              <a:rPr lang="en-US" sz="1000" dirty="0">
                <a:solidFill>
                  <a:schemeClr val="tx2"/>
                </a:solidFill>
              </a:rPr>
              <a:t>© </a:t>
            </a:r>
            <a:r>
              <a:rPr lang="en-US" sz="1000" dirty="0" smtClean="0">
                <a:solidFill>
                  <a:schemeClr val="tx2"/>
                </a:solidFill>
              </a:rPr>
              <a:t>20</a:t>
            </a:r>
            <a:r>
              <a:rPr lang="cs-CZ" sz="1000" dirty="0" smtClean="0">
                <a:solidFill>
                  <a:schemeClr val="tx2"/>
                </a:solidFill>
              </a:rPr>
              <a:t>1</a:t>
            </a:r>
            <a:r>
              <a:rPr lang="en-US" sz="1000" dirty="0" smtClean="0">
                <a:solidFill>
                  <a:schemeClr val="tx2"/>
                </a:solidFill>
              </a:rPr>
              <a:t>3 </a:t>
            </a:r>
            <a:r>
              <a:rPr lang="lv-LV" sz="1000" dirty="0" smtClean="0">
                <a:solidFill>
                  <a:schemeClr val="tx2"/>
                </a:solidFill>
              </a:rPr>
              <a:t>ZAB </a:t>
            </a:r>
            <a:r>
              <a:rPr lang="lv-LV" sz="1000" dirty="0" err="1" smtClean="0">
                <a:solidFill>
                  <a:schemeClr val="tx2"/>
                </a:solidFill>
              </a:rPr>
              <a:t>Deloitte</a:t>
            </a:r>
            <a:r>
              <a:rPr lang="lv-LV" sz="1000" dirty="0" smtClean="0">
                <a:solidFill>
                  <a:schemeClr val="tx2"/>
                </a:solidFill>
              </a:rPr>
              <a:t> </a:t>
            </a:r>
            <a:r>
              <a:rPr lang="lv-LV" sz="1000" dirty="0" err="1" smtClean="0">
                <a:solidFill>
                  <a:schemeClr val="tx2"/>
                </a:solidFill>
              </a:rPr>
              <a:t>Legal</a:t>
            </a:r>
            <a:endParaRPr lang="en-US" sz="10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883" r:id="rId1"/>
    <p:sldLayoutId id="2147483902" r:id="rId2"/>
    <p:sldLayoutId id="2147483897" r:id="rId3"/>
    <p:sldLayoutId id="2147483899" r:id="rId4"/>
    <p:sldLayoutId id="2147483900" r:id="rId5"/>
    <p:sldLayoutId id="2147483903" r:id="rId6"/>
    <p:sldLayoutId id="2147483901" r:id="rId7"/>
    <p:sldLayoutId id="2147483904" r:id="rId8"/>
    <p:sldLayoutId id="2147483908" r:id="rId9"/>
  </p:sldLayoutIdLst>
  <p:timing>
    <p:tnLst>
      <p:par>
        <p:cTn id="1" dur="indefinite" restart="never" nodeType="tmRoot"/>
      </p:par>
    </p:tnLst>
  </p:timing>
  <p:hf hdr="0" dt="0"/>
  <p:txStyles>
    <p:titleStyle>
      <a:lvl1pPr algn="l" defTabSz="1019175" rtl="0" eaLnBrk="1" fontAlgn="base" hangingPunct="1">
        <a:lnSpc>
          <a:spcPts val="3400"/>
        </a:lnSpc>
        <a:spcBef>
          <a:spcPct val="0"/>
        </a:spcBef>
        <a:spcAft>
          <a:spcPct val="0"/>
        </a:spcAft>
        <a:defRPr sz="2600" b="1" kern="1200">
          <a:solidFill>
            <a:schemeClr val="tx2"/>
          </a:solidFill>
          <a:latin typeface="+mj-lt"/>
          <a:ea typeface="+mj-ea"/>
          <a:cs typeface="+mj-cs"/>
        </a:defRPr>
      </a:lvl1pPr>
      <a:lvl2pPr algn="l" defTabSz="1019175" rtl="0" eaLnBrk="1" fontAlgn="base" hangingPunct="1">
        <a:lnSpc>
          <a:spcPts val="3400"/>
        </a:lnSpc>
        <a:spcBef>
          <a:spcPct val="0"/>
        </a:spcBef>
        <a:spcAft>
          <a:spcPct val="0"/>
        </a:spcAft>
        <a:defRPr sz="2600" b="1">
          <a:solidFill>
            <a:schemeClr val="tx2"/>
          </a:solidFill>
          <a:latin typeface="Arial" charset="0"/>
        </a:defRPr>
      </a:lvl2pPr>
      <a:lvl3pPr algn="l" defTabSz="1019175" rtl="0" eaLnBrk="1" fontAlgn="base" hangingPunct="1">
        <a:lnSpc>
          <a:spcPts val="3400"/>
        </a:lnSpc>
        <a:spcBef>
          <a:spcPct val="0"/>
        </a:spcBef>
        <a:spcAft>
          <a:spcPct val="0"/>
        </a:spcAft>
        <a:defRPr sz="2600" b="1">
          <a:solidFill>
            <a:schemeClr val="tx2"/>
          </a:solidFill>
          <a:latin typeface="Arial" charset="0"/>
        </a:defRPr>
      </a:lvl3pPr>
      <a:lvl4pPr algn="l" defTabSz="1019175" rtl="0" eaLnBrk="1" fontAlgn="base" hangingPunct="1">
        <a:lnSpc>
          <a:spcPts val="3400"/>
        </a:lnSpc>
        <a:spcBef>
          <a:spcPct val="0"/>
        </a:spcBef>
        <a:spcAft>
          <a:spcPct val="0"/>
        </a:spcAft>
        <a:defRPr sz="2600" b="1">
          <a:solidFill>
            <a:schemeClr val="tx2"/>
          </a:solidFill>
          <a:latin typeface="Arial" charset="0"/>
        </a:defRPr>
      </a:lvl4pPr>
      <a:lvl5pPr algn="l" defTabSz="1019175" rtl="0" eaLnBrk="1" fontAlgn="base" hangingPunct="1">
        <a:lnSpc>
          <a:spcPts val="3400"/>
        </a:lnSpc>
        <a:spcBef>
          <a:spcPct val="0"/>
        </a:spcBef>
        <a:spcAft>
          <a:spcPct val="0"/>
        </a:spcAft>
        <a:defRPr sz="2600" b="1">
          <a:solidFill>
            <a:schemeClr val="tx2"/>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p:titleStyle>
    <p:bodyStyle>
      <a:lvl1pPr marL="382588" indent="-382588" algn="l" defTabSz="1019175" rtl="0" eaLnBrk="1" fontAlgn="base" hangingPunct="1">
        <a:spcBef>
          <a:spcPct val="0"/>
        </a:spcBef>
        <a:spcAft>
          <a:spcPts val="300"/>
        </a:spcAft>
        <a:buFont typeface="Arial" charset="0"/>
        <a:defRPr lang="en-US" sz="2400" kern="1200" dirty="0">
          <a:solidFill>
            <a:schemeClr val="tx2"/>
          </a:solidFill>
          <a:latin typeface="+mn-lt"/>
          <a:ea typeface="+mn-ea"/>
          <a:cs typeface="+mn-cs"/>
        </a:defRPr>
      </a:lvl1pPr>
      <a:lvl2pPr marL="203200" indent="-203200" algn="l" defTabSz="1019175" rtl="0" eaLnBrk="1" fontAlgn="base" hangingPunct="1">
        <a:spcBef>
          <a:spcPct val="0"/>
        </a:spcBef>
        <a:spcAft>
          <a:spcPts val="300"/>
        </a:spcAft>
        <a:buFont typeface="Arial" charset="0"/>
        <a:buChar char="•"/>
        <a:defRPr lang="en-US" sz="2400" kern="1200" dirty="0">
          <a:solidFill>
            <a:schemeClr val="tx2"/>
          </a:solidFill>
          <a:latin typeface="+mn-lt"/>
          <a:ea typeface="+mj-ea"/>
          <a:cs typeface="+mj-cs"/>
        </a:defRPr>
      </a:lvl2pPr>
      <a:lvl3pPr marL="398463" indent="-195263" algn="l" defTabSz="1019175" rtl="0" eaLnBrk="1" fontAlgn="base" hangingPunct="1">
        <a:spcBef>
          <a:spcPct val="0"/>
        </a:spcBef>
        <a:spcAft>
          <a:spcPts val="300"/>
        </a:spcAft>
        <a:buFont typeface="Arial" charset="0"/>
        <a:buChar char="‒"/>
        <a:defRPr lang="en-US" sz="2400" kern="1200" dirty="0">
          <a:solidFill>
            <a:schemeClr val="tx2"/>
          </a:solidFill>
          <a:latin typeface="+mn-lt"/>
          <a:ea typeface="+mj-ea"/>
          <a:cs typeface="+mj-cs"/>
        </a:defRPr>
      </a:lvl3pPr>
      <a:lvl4pPr marL="601663" indent="-203200" algn="l" defTabSz="1019175" rtl="0" eaLnBrk="1" fontAlgn="base" hangingPunct="1">
        <a:spcBef>
          <a:spcPct val="0"/>
        </a:spcBef>
        <a:spcAft>
          <a:spcPts val="600"/>
        </a:spcAft>
        <a:buFont typeface="Arial" charset="0"/>
        <a:buChar char="•"/>
        <a:defRPr lang="en-US" sz="2000" kern="1200" dirty="0">
          <a:solidFill>
            <a:schemeClr val="tx2"/>
          </a:solidFill>
          <a:latin typeface="+mn-lt"/>
          <a:ea typeface="+mj-ea"/>
          <a:cs typeface="+mj-cs"/>
        </a:defRPr>
      </a:lvl4pPr>
      <a:lvl5pPr marL="793750" indent="-192088" algn="l" defTabSz="1019175" rtl="0" eaLnBrk="1" fontAlgn="base" hangingPunct="1">
        <a:spcBef>
          <a:spcPct val="0"/>
        </a:spcBef>
        <a:spcAft>
          <a:spcPts val="600"/>
        </a:spcAft>
        <a:buFont typeface="Arial" charset="0"/>
        <a:buChar char="‒"/>
        <a:defRPr lang="en-GB" sz="2000" kern="1200" dirty="0">
          <a:solidFill>
            <a:schemeClr val="tx2"/>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60363" y="360363"/>
            <a:ext cx="9383712" cy="766762"/>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en-US" dirty="0" smtClean="0"/>
              <a:t>Title</a:t>
            </a:r>
            <a:r>
              <a:rPr lang="cs-CZ" dirty="0" smtClean="0"/>
              <a:t> – </a:t>
            </a:r>
            <a:r>
              <a:rPr lang="cs-CZ" dirty="0" err="1" smtClean="0"/>
              <a:t>Arial</a:t>
            </a:r>
            <a:r>
              <a:rPr lang="cs-CZ" dirty="0" smtClean="0"/>
              <a:t> </a:t>
            </a:r>
            <a:endParaRPr lang="en-US" dirty="0" smtClean="0"/>
          </a:p>
        </p:txBody>
      </p:sp>
      <p:sp>
        <p:nvSpPr>
          <p:cNvPr id="2051" name="Rectangle 3"/>
          <p:cNvSpPr>
            <a:spLocks noGrp="1" noChangeArrowheads="1"/>
          </p:cNvSpPr>
          <p:nvPr>
            <p:ph type="body" idx="1"/>
          </p:nvPr>
        </p:nvSpPr>
        <p:spPr bwMode="auto">
          <a:xfrm>
            <a:off x="360363" y="1187450"/>
            <a:ext cx="9383712" cy="59150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cs-CZ" dirty="0" smtClean="0"/>
              <a:t>Text – </a:t>
            </a:r>
            <a:r>
              <a:rPr lang="cs-CZ" dirty="0" err="1" smtClean="0"/>
              <a:t>Arial</a:t>
            </a:r>
            <a:endParaRPr lang="en-US" dirty="0" smtClean="0"/>
          </a:p>
          <a:p>
            <a:pPr lvl="1"/>
            <a:r>
              <a:rPr lang="cs-CZ" dirty="0" smtClean="0"/>
              <a:t>Text – </a:t>
            </a:r>
            <a:r>
              <a:rPr lang="cs-CZ" dirty="0" err="1" smtClean="0"/>
              <a:t>Arial</a:t>
            </a:r>
            <a:endParaRPr lang="en-US" dirty="0" smtClean="0"/>
          </a:p>
          <a:p>
            <a:pPr lvl="2"/>
            <a:r>
              <a:rPr lang="cs-CZ" dirty="0" smtClean="0"/>
              <a:t>Text – </a:t>
            </a:r>
            <a:r>
              <a:rPr lang="cs-CZ" dirty="0" err="1" smtClean="0"/>
              <a:t>Arial</a:t>
            </a:r>
            <a:endParaRPr lang="en-US" dirty="0" smtClean="0"/>
          </a:p>
          <a:p>
            <a:pPr lvl="3"/>
            <a:r>
              <a:rPr lang="cs-CZ" dirty="0" smtClean="0"/>
              <a:t>Text – </a:t>
            </a:r>
            <a:r>
              <a:rPr lang="cs-CZ" dirty="0" err="1" smtClean="0"/>
              <a:t>Arial</a:t>
            </a:r>
            <a:endParaRPr lang="en-US" dirty="0" smtClean="0"/>
          </a:p>
          <a:p>
            <a:pPr lvl="4"/>
            <a:r>
              <a:rPr lang="cs-CZ" dirty="0" smtClean="0"/>
              <a:t>Text – </a:t>
            </a:r>
            <a:r>
              <a:rPr lang="cs-CZ" dirty="0" err="1" smtClean="0"/>
              <a:t>Arial</a:t>
            </a:r>
            <a:endParaRPr lang="en-US" dirty="0" smtClean="0"/>
          </a:p>
        </p:txBody>
      </p:sp>
      <p:sp>
        <p:nvSpPr>
          <p:cNvPr id="7" name="Slide Number Placeholder 9"/>
          <p:cNvSpPr>
            <a:spLocks noGrp="1"/>
          </p:cNvSpPr>
          <p:nvPr>
            <p:ph type="sldNum" sz="quarter" idx="4"/>
          </p:nvPr>
        </p:nvSpPr>
        <p:spPr>
          <a:xfrm>
            <a:off x="360000" y="7429500"/>
            <a:ext cx="311150" cy="163513"/>
          </a:xfrm>
          <a:prstGeom prst="rect">
            <a:avLst/>
          </a:prstGeom>
        </p:spPr>
        <p:txBody>
          <a:bodyPr vert="horz" wrap="square" lIns="0" tIns="0" rIns="0" bIns="0" numCol="1" anchor="t" anchorCtr="0" compatLnSpc="1">
            <a:prstTxWarp prst="textNoShape">
              <a:avLst/>
            </a:prstTxWarp>
            <a:noAutofit/>
          </a:bodyPr>
          <a:lstStyle>
            <a:lvl1pPr defTabSz="1019175">
              <a:lnSpc>
                <a:spcPts val="1200"/>
              </a:lnSpc>
              <a:defRPr sz="1000" b="1">
                <a:solidFill>
                  <a:schemeClr val="tx2"/>
                </a:solidFill>
              </a:defRPr>
            </a:lvl1pPr>
          </a:lstStyle>
          <a:p>
            <a:fld id="{886168B5-F3C7-4564-90C1-D6926DD1A228}" type="slidenum">
              <a:rPr lang="en-US"/>
              <a:pPr/>
              <a:t>‹#›</a:t>
            </a:fld>
            <a:endParaRPr lang="en-US" dirty="0"/>
          </a:p>
        </p:txBody>
      </p:sp>
      <p:sp>
        <p:nvSpPr>
          <p:cNvPr id="8" name="Footer Placeholder 10"/>
          <p:cNvSpPr>
            <a:spLocks noGrp="1"/>
          </p:cNvSpPr>
          <p:nvPr>
            <p:ph type="ftr" sz="quarter" idx="3"/>
          </p:nvPr>
        </p:nvSpPr>
        <p:spPr>
          <a:xfrm>
            <a:off x="720000" y="7429500"/>
            <a:ext cx="4749800" cy="163513"/>
          </a:xfrm>
          <a:prstGeom prst="rect">
            <a:avLst/>
          </a:prstGeom>
        </p:spPr>
        <p:txBody>
          <a:bodyPr vert="horz" wrap="square" lIns="0" tIns="0" rIns="0" bIns="0" numCol="1" anchor="t" anchorCtr="0" compatLnSpc="1">
            <a:prstTxWarp prst="textNoShape">
              <a:avLst/>
            </a:prstTxWarp>
            <a:noAutofit/>
          </a:bodyPr>
          <a:lstStyle>
            <a:lvl1pPr defTabSz="1019175">
              <a:lnSpc>
                <a:spcPts val="1200"/>
              </a:lnSpc>
              <a:defRPr sz="1000">
                <a:solidFill>
                  <a:schemeClr val="tx2"/>
                </a:solidFill>
              </a:defRPr>
            </a:lvl1pPr>
          </a:lstStyle>
          <a:p>
            <a:r>
              <a:rPr lang="cs-CZ" dirty="0" err="1" smtClean="0"/>
              <a:t>Presentation</a:t>
            </a:r>
            <a:r>
              <a:rPr lang="cs-CZ" dirty="0" smtClean="0"/>
              <a:t> </a:t>
            </a:r>
            <a:r>
              <a:rPr lang="cs-CZ" dirty="0" err="1" smtClean="0"/>
              <a:t>title</a:t>
            </a:r>
            <a:endParaRPr lang="en-US" dirty="0" smtClean="0"/>
          </a:p>
          <a:p>
            <a:endParaRPr lang="en-US" dirty="0"/>
          </a:p>
        </p:txBody>
      </p:sp>
      <p:sp>
        <p:nvSpPr>
          <p:cNvPr id="9" name="Rectangle 8"/>
          <p:cNvSpPr>
            <a:spLocks noChangeArrowheads="1"/>
          </p:cNvSpPr>
          <p:nvPr/>
        </p:nvSpPr>
        <p:spPr bwMode="auto">
          <a:xfrm>
            <a:off x="7038975" y="7429500"/>
            <a:ext cx="2544763" cy="163513"/>
          </a:xfrm>
          <a:prstGeom prst="rect">
            <a:avLst/>
          </a:prstGeom>
          <a:noFill/>
          <a:ln w="25400" algn="ctr">
            <a:noFill/>
            <a:miter lim="800000"/>
            <a:headEnd/>
            <a:tailEnd/>
          </a:ln>
        </p:spPr>
        <p:txBody>
          <a:bodyPr lIns="0" tIns="0" rIns="0" bIns="0"/>
          <a:lstStyle/>
          <a:p>
            <a:pPr algn="r" defTabSz="1019175">
              <a:lnSpc>
                <a:spcPts val="1200"/>
              </a:lnSpc>
            </a:pPr>
            <a:r>
              <a:rPr lang="en-US" sz="1000" dirty="0">
                <a:solidFill>
                  <a:schemeClr val="tx2"/>
                </a:solidFill>
              </a:rPr>
              <a:t>© </a:t>
            </a:r>
            <a:r>
              <a:rPr lang="en-US" sz="1000" dirty="0" smtClean="0">
                <a:solidFill>
                  <a:schemeClr val="tx2"/>
                </a:solidFill>
              </a:rPr>
              <a:t>20</a:t>
            </a:r>
            <a:r>
              <a:rPr lang="cs-CZ" sz="1000" dirty="0" smtClean="0">
                <a:solidFill>
                  <a:schemeClr val="tx2"/>
                </a:solidFill>
              </a:rPr>
              <a:t>1</a:t>
            </a:r>
            <a:r>
              <a:rPr lang="en-US" sz="1000" dirty="0" smtClean="0">
                <a:solidFill>
                  <a:schemeClr val="tx2"/>
                </a:solidFill>
              </a:rPr>
              <a:t>3 </a:t>
            </a:r>
            <a:r>
              <a:rPr lang="en-US" sz="1000" dirty="0">
                <a:solidFill>
                  <a:schemeClr val="tx2"/>
                </a:solidFill>
              </a:rPr>
              <a:t>Deloitte </a:t>
            </a:r>
            <a:r>
              <a:rPr lang="cs-CZ" sz="1000" dirty="0" err="1" smtClean="0">
                <a:solidFill>
                  <a:schemeClr val="tx2"/>
                </a:solidFill>
              </a:rPr>
              <a:t>Central</a:t>
            </a:r>
            <a:r>
              <a:rPr lang="cs-CZ" sz="1000" baseline="0" dirty="0" smtClean="0">
                <a:solidFill>
                  <a:schemeClr val="tx2"/>
                </a:solidFill>
              </a:rPr>
              <a:t> </a:t>
            </a:r>
            <a:r>
              <a:rPr lang="cs-CZ" sz="1000" baseline="0" dirty="0" err="1" smtClean="0">
                <a:solidFill>
                  <a:schemeClr val="tx2"/>
                </a:solidFill>
              </a:rPr>
              <a:t>Europe</a:t>
            </a:r>
            <a:endParaRPr lang="en-US" sz="10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906" r:id="rId1"/>
    <p:sldLayoutId id="2147483907"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20" r:id="rId11"/>
  </p:sldLayoutIdLst>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2500" b="1">
          <a:solidFill>
            <a:srgbClr val="000066"/>
          </a:solidFill>
          <a:latin typeface="+mj-lt"/>
          <a:ea typeface="+mj-ea"/>
          <a:cs typeface="+mj-cs"/>
        </a:defRPr>
      </a:lvl1pPr>
      <a:lvl2pPr algn="l" rtl="0" eaLnBrk="0" fontAlgn="base" hangingPunct="0">
        <a:lnSpc>
          <a:spcPct val="90000"/>
        </a:lnSpc>
        <a:spcBef>
          <a:spcPct val="0"/>
        </a:spcBef>
        <a:spcAft>
          <a:spcPct val="0"/>
        </a:spcAft>
        <a:defRPr sz="2500" b="1">
          <a:solidFill>
            <a:srgbClr val="000066"/>
          </a:solidFill>
          <a:latin typeface="Arial" charset="0"/>
        </a:defRPr>
      </a:lvl2pPr>
      <a:lvl3pPr algn="l" rtl="0" eaLnBrk="0" fontAlgn="base" hangingPunct="0">
        <a:lnSpc>
          <a:spcPct val="90000"/>
        </a:lnSpc>
        <a:spcBef>
          <a:spcPct val="0"/>
        </a:spcBef>
        <a:spcAft>
          <a:spcPct val="0"/>
        </a:spcAft>
        <a:defRPr sz="2500" b="1">
          <a:solidFill>
            <a:srgbClr val="000066"/>
          </a:solidFill>
          <a:latin typeface="Arial" charset="0"/>
        </a:defRPr>
      </a:lvl3pPr>
      <a:lvl4pPr algn="l" rtl="0" eaLnBrk="0" fontAlgn="base" hangingPunct="0">
        <a:lnSpc>
          <a:spcPct val="90000"/>
        </a:lnSpc>
        <a:spcBef>
          <a:spcPct val="0"/>
        </a:spcBef>
        <a:spcAft>
          <a:spcPct val="0"/>
        </a:spcAft>
        <a:defRPr sz="2500" b="1">
          <a:solidFill>
            <a:srgbClr val="000066"/>
          </a:solidFill>
          <a:latin typeface="Arial" charset="0"/>
        </a:defRPr>
      </a:lvl4pPr>
      <a:lvl5pPr algn="l" rtl="0" eaLnBrk="0" fontAlgn="base" hangingPunct="0">
        <a:lnSpc>
          <a:spcPct val="90000"/>
        </a:lnSpc>
        <a:spcBef>
          <a:spcPct val="0"/>
        </a:spcBef>
        <a:spcAft>
          <a:spcPct val="0"/>
        </a:spcAft>
        <a:defRPr sz="2500" b="1">
          <a:solidFill>
            <a:srgbClr val="000066"/>
          </a:solidFill>
          <a:latin typeface="Arial" charset="0"/>
        </a:defRPr>
      </a:lvl5pPr>
      <a:lvl6pPr marL="509422" algn="l" rtl="0" fontAlgn="base">
        <a:lnSpc>
          <a:spcPct val="90000"/>
        </a:lnSpc>
        <a:spcBef>
          <a:spcPct val="0"/>
        </a:spcBef>
        <a:spcAft>
          <a:spcPct val="0"/>
        </a:spcAft>
        <a:defRPr sz="2700">
          <a:solidFill>
            <a:srgbClr val="000066"/>
          </a:solidFill>
          <a:latin typeface="Arial" charset="0"/>
        </a:defRPr>
      </a:lvl6pPr>
      <a:lvl7pPr marL="1018844" algn="l" rtl="0" fontAlgn="base">
        <a:lnSpc>
          <a:spcPct val="90000"/>
        </a:lnSpc>
        <a:spcBef>
          <a:spcPct val="0"/>
        </a:spcBef>
        <a:spcAft>
          <a:spcPct val="0"/>
        </a:spcAft>
        <a:defRPr sz="2700">
          <a:solidFill>
            <a:srgbClr val="000066"/>
          </a:solidFill>
          <a:latin typeface="Arial" charset="0"/>
        </a:defRPr>
      </a:lvl7pPr>
      <a:lvl8pPr marL="1528266" algn="l" rtl="0" fontAlgn="base">
        <a:lnSpc>
          <a:spcPct val="90000"/>
        </a:lnSpc>
        <a:spcBef>
          <a:spcPct val="0"/>
        </a:spcBef>
        <a:spcAft>
          <a:spcPct val="0"/>
        </a:spcAft>
        <a:defRPr sz="2700">
          <a:solidFill>
            <a:srgbClr val="000066"/>
          </a:solidFill>
          <a:latin typeface="Arial" charset="0"/>
        </a:defRPr>
      </a:lvl8pPr>
      <a:lvl9pPr marL="2037688" algn="l" rtl="0" fontAlgn="base">
        <a:lnSpc>
          <a:spcPct val="90000"/>
        </a:lnSpc>
        <a:spcBef>
          <a:spcPct val="0"/>
        </a:spcBef>
        <a:spcAft>
          <a:spcPct val="0"/>
        </a:spcAft>
        <a:defRPr sz="2700">
          <a:solidFill>
            <a:srgbClr val="000066"/>
          </a:solidFill>
          <a:latin typeface="Arial" charset="0"/>
        </a:defRPr>
      </a:lvl9pPr>
    </p:titleStyle>
    <p:bodyStyle>
      <a:lvl1pPr marL="301625" indent="-301625" algn="l" rtl="0" eaLnBrk="0" fontAlgn="base" hangingPunct="0">
        <a:spcBef>
          <a:spcPts val="1338"/>
        </a:spcBef>
        <a:spcAft>
          <a:spcPct val="0"/>
        </a:spcAft>
        <a:buClr>
          <a:srgbClr val="000066"/>
        </a:buClr>
        <a:buChar char="•"/>
        <a:defRPr sz="2000">
          <a:solidFill>
            <a:srgbClr val="000066"/>
          </a:solidFill>
          <a:latin typeface="+mn-lt"/>
          <a:ea typeface="+mn-ea"/>
          <a:cs typeface="+mn-cs"/>
        </a:defRPr>
      </a:lvl1pPr>
      <a:lvl2pPr marL="827088" indent="-317500" algn="l" rtl="0" eaLnBrk="0" fontAlgn="base" hangingPunct="0">
        <a:spcBef>
          <a:spcPts val="1338"/>
        </a:spcBef>
        <a:spcAft>
          <a:spcPct val="0"/>
        </a:spcAft>
        <a:buClr>
          <a:srgbClr val="000066"/>
        </a:buClr>
        <a:buChar char="•"/>
        <a:defRPr sz="1600">
          <a:solidFill>
            <a:srgbClr val="000066"/>
          </a:solidFill>
          <a:latin typeface="+mn-lt"/>
        </a:defRPr>
      </a:lvl2pPr>
      <a:lvl3pPr marL="1274763" indent="-254000" algn="l" rtl="0" eaLnBrk="0" fontAlgn="base" hangingPunct="0">
        <a:spcBef>
          <a:spcPts val="1338"/>
        </a:spcBef>
        <a:spcAft>
          <a:spcPct val="0"/>
        </a:spcAft>
        <a:buClr>
          <a:srgbClr val="000066"/>
        </a:buClr>
        <a:buChar char="•"/>
        <a:defRPr sz="1600">
          <a:solidFill>
            <a:srgbClr val="000066"/>
          </a:solidFill>
          <a:latin typeface="+mn-lt"/>
        </a:defRPr>
      </a:lvl3pPr>
      <a:lvl4pPr marL="1782763" indent="-254000" algn="l" rtl="0" eaLnBrk="0" fontAlgn="base" hangingPunct="0">
        <a:spcBef>
          <a:spcPts val="1338"/>
        </a:spcBef>
        <a:spcAft>
          <a:spcPct val="0"/>
        </a:spcAft>
        <a:buClr>
          <a:srgbClr val="000066"/>
        </a:buClr>
        <a:buFont typeface="Arial" pitchFamily="34" charset="0"/>
        <a:buChar char="•"/>
        <a:defRPr sz="1400">
          <a:solidFill>
            <a:srgbClr val="000066"/>
          </a:solidFill>
          <a:latin typeface="+mn-lt"/>
        </a:defRPr>
      </a:lvl4pPr>
      <a:lvl5pPr marL="2292350" indent="-254000" algn="l" rtl="0" eaLnBrk="0" fontAlgn="base" hangingPunct="0">
        <a:spcBef>
          <a:spcPts val="1338"/>
        </a:spcBef>
        <a:spcAft>
          <a:spcPct val="0"/>
        </a:spcAft>
        <a:buClr>
          <a:srgbClr val="000066"/>
        </a:buClr>
        <a:buFont typeface="Arial" pitchFamily="34" charset="0"/>
        <a:buChar char="•"/>
        <a:defRPr sz="1200">
          <a:solidFill>
            <a:srgbClr val="000066"/>
          </a:solidFill>
          <a:latin typeface="+mn-lt"/>
        </a:defRPr>
      </a:lvl5pPr>
      <a:lvl6pPr marL="2801821" indent="-254711" algn="l" rtl="0" fontAlgn="base">
        <a:spcBef>
          <a:spcPct val="50000"/>
        </a:spcBef>
        <a:spcAft>
          <a:spcPct val="0"/>
        </a:spcAft>
        <a:buClr>
          <a:srgbClr val="000066"/>
        </a:buClr>
        <a:buChar char="»"/>
        <a:defRPr sz="1300">
          <a:solidFill>
            <a:srgbClr val="000066"/>
          </a:solidFill>
          <a:latin typeface="+mn-lt"/>
        </a:defRPr>
      </a:lvl6pPr>
      <a:lvl7pPr marL="3311243" indent="-254711" algn="l" rtl="0" fontAlgn="base">
        <a:spcBef>
          <a:spcPct val="50000"/>
        </a:spcBef>
        <a:spcAft>
          <a:spcPct val="0"/>
        </a:spcAft>
        <a:buClr>
          <a:srgbClr val="000066"/>
        </a:buClr>
        <a:buChar char="»"/>
        <a:defRPr sz="1300">
          <a:solidFill>
            <a:srgbClr val="000066"/>
          </a:solidFill>
          <a:latin typeface="+mn-lt"/>
        </a:defRPr>
      </a:lvl7pPr>
      <a:lvl8pPr marL="3820666" indent="-254711" algn="l" rtl="0" fontAlgn="base">
        <a:spcBef>
          <a:spcPct val="50000"/>
        </a:spcBef>
        <a:spcAft>
          <a:spcPct val="0"/>
        </a:spcAft>
        <a:buClr>
          <a:srgbClr val="000066"/>
        </a:buClr>
        <a:buChar char="»"/>
        <a:defRPr sz="1300">
          <a:solidFill>
            <a:srgbClr val="000066"/>
          </a:solidFill>
          <a:latin typeface="+mn-lt"/>
        </a:defRPr>
      </a:lvl8pPr>
      <a:lvl9pPr marL="4330087" indent="-254711" algn="l" rtl="0" fontAlgn="base">
        <a:spcBef>
          <a:spcPct val="50000"/>
        </a:spcBef>
        <a:spcAft>
          <a:spcPct val="0"/>
        </a:spcAft>
        <a:buClr>
          <a:srgbClr val="000066"/>
        </a:buClr>
        <a:buChar char="»"/>
        <a:defRPr sz="1300">
          <a:solidFill>
            <a:srgbClr val="000066"/>
          </a:solidFill>
          <a:latin typeface="+mn-lt"/>
        </a:defRPr>
      </a:lvl9pPr>
    </p:bodyStyle>
    <p:otherStyle>
      <a:defPPr>
        <a:defRPr lang="en-US"/>
      </a:defPPr>
      <a:lvl1pPr marL="0" algn="l" defTabSz="1018844" rtl="0" eaLnBrk="1" latinLnBrk="0" hangingPunct="1">
        <a:defRPr sz="2000" kern="1200">
          <a:solidFill>
            <a:schemeClr val="tx1"/>
          </a:solidFill>
          <a:latin typeface="+mn-lt"/>
          <a:ea typeface="+mn-ea"/>
          <a:cs typeface="+mn-cs"/>
        </a:defRPr>
      </a:lvl1pPr>
      <a:lvl2pPr marL="509422" algn="l" defTabSz="1018844" rtl="0" eaLnBrk="1" latinLnBrk="0" hangingPunct="1">
        <a:defRPr sz="2000" kern="1200">
          <a:solidFill>
            <a:schemeClr val="tx1"/>
          </a:solidFill>
          <a:latin typeface="+mn-lt"/>
          <a:ea typeface="+mn-ea"/>
          <a:cs typeface="+mn-cs"/>
        </a:defRPr>
      </a:lvl2pPr>
      <a:lvl3pPr marL="1018844" algn="l" defTabSz="1018844" rtl="0" eaLnBrk="1" latinLnBrk="0" hangingPunct="1">
        <a:defRPr sz="2000" kern="1200">
          <a:solidFill>
            <a:schemeClr val="tx1"/>
          </a:solidFill>
          <a:latin typeface="+mn-lt"/>
          <a:ea typeface="+mn-ea"/>
          <a:cs typeface="+mn-cs"/>
        </a:defRPr>
      </a:lvl3pPr>
      <a:lvl4pPr marL="1528266" algn="l" defTabSz="1018844" rtl="0" eaLnBrk="1" latinLnBrk="0" hangingPunct="1">
        <a:defRPr sz="2000" kern="1200">
          <a:solidFill>
            <a:schemeClr val="tx1"/>
          </a:solidFill>
          <a:latin typeface="+mn-lt"/>
          <a:ea typeface="+mn-ea"/>
          <a:cs typeface="+mn-cs"/>
        </a:defRPr>
      </a:lvl4pPr>
      <a:lvl5pPr marL="2037688" algn="l" defTabSz="1018844" rtl="0" eaLnBrk="1" latinLnBrk="0" hangingPunct="1">
        <a:defRPr sz="2000" kern="1200">
          <a:solidFill>
            <a:schemeClr val="tx1"/>
          </a:solidFill>
          <a:latin typeface="+mn-lt"/>
          <a:ea typeface="+mn-ea"/>
          <a:cs typeface="+mn-cs"/>
        </a:defRPr>
      </a:lvl5pPr>
      <a:lvl6pPr marL="2547109" algn="l" defTabSz="1018844" rtl="0" eaLnBrk="1" latinLnBrk="0" hangingPunct="1">
        <a:defRPr sz="2000" kern="1200">
          <a:solidFill>
            <a:schemeClr val="tx1"/>
          </a:solidFill>
          <a:latin typeface="+mn-lt"/>
          <a:ea typeface="+mn-ea"/>
          <a:cs typeface="+mn-cs"/>
        </a:defRPr>
      </a:lvl6pPr>
      <a:lvl7pPr marL="3056532" algn="l" defTabSz="1018844" rtl="0" eaLnBrk="1" latinLnBrk="0" hangingPunct="1">
        <a:defRPr sz="2000" kern="1200">
          <a:solidFill>
            <a:schemeClr val="tx1"/>
          </a:solidFill>
          <a:latin typeface="+mn-lt"/>
          <a:ea typeface="+mn-ea"/>
          <a:cs typeface="+mn-cs"/>
        </a:defRPr>
      </a:lvl7pPr>
      <a:lvl8pPr marL="3565954" algn="l" defTabSz="1018844" rtl="0" eaLnBrk="1" latinLnBrk="0" hangingPunct="1">
        <a:defRPr sz="2000" kern="1200">
          <a:solidFill>
            <a:schemeClr val="tx1"/>
          </a:solidFill>
          <a:latin typeface="+mn-lt"/>
          <a:ea typeface="+mn-ea"/>
          <a:cs typeface="+mn-cs"/>
        </a:defRPr>
      </a:lvl8pPr>
      <a:lvl9pPr marL="4075375" algn="l" defTabSz="101884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Admin\AAizpuriete\_private\pictures\nauda\ind_fsi_glb_ve_172_l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794" y="1966119"/>
            <a:ext cx="4559580" cy="5807869"/>
          </a:xfrm>
          <a:prstGeom prst="rect">
            <a:avLst/>
          </a:prstGeom>
          <a:noFill/>
          <a:extLst>
            <a:ext uri="{909E8E84-426E-40DD-AFC4-6F175D3DCCD1}">
              <a14:hiddenFill xmlns:a14="http://schemas.microsoft.com/office/drawing/2010/main">
                <a:solidFill>
                  <a:srgbClr val="FFFFFF"/>
                </a:solidFill>
              </a14:hiddenFill>
            </a:ext>
          </a:extLst>
        </p:spPr>
      </p:pic>
      <p:sp>
        <p:nvSpPr>
          <p:cNvPr id="121873" name="Rectangle 17"/>
          <p:cNvSpPr>
            <a:spLocks noGrp="1"/>
          </p:cNvSpPr>
          <p:nvPr>
            <p:ph type="ctrTitle"/>
          </p:nvPr>
        </p:nvSpPr>
        <p:spPr>
          <a:xfrm>
            <a:off x="1257300" y="2271706"/>
            <a:ext cx="4397375" cy="1972478"/>
          </a:xfrm>
        </p:spPr>
        <p:txBody>
          <a:bodyPr/>
          <a:lstStyle/>
          <a:p>
            <a:r>
              <a:rPr lang="en-US" dirty="0" smtClean="0"/>
              <a:t>Specifics of Latvian Insolvency system</a:t>
            </a:r>
            <a:br>
              <a:rPr lang="en-US" dirty="0" smtClean="0"/>
            </a:br>
            <a:r>
              <a:rPr lang="en-GB" dirty="0">
                <a:solidFill>
                  <a:schemeClr val="accent2"/>
                </a:solidFill>
              </a:rPr>
              <a:t>Case study </a:t>
            </a:r>
          </a:p>
        </p:txBody>
      </p:sp>
      <p:sp>
        <p:nvSpPr>
          <p:cNvPr id="121874" name="Rectangle 18"/>
          <p:cNvSpPr>
            <a:spLocks noGrp="1"/>
          </p:cNvSpPr>
          <p:nvPr>
            <p:ph type="subTitle" idx="1"/>
          </p:nvPr>
        </p:nvSpPr>
        <p:spPr>
          <a:xfrm>
            <a:off x="447675" y="6477794"/>
            <a:ext cx="5214938" cy="696144"/>
          </a:xfrm>
        </p:spPr>
        <p:txBody>
          <a:bodyPr/>
          <a:lstStyle/>
          <a:p>
            <a:r>
              <a:rPr lang="en-US" dirty="0"/>
              <a:t>Helmuts Jauja</a:t>
            </a:r>
            <a:r>
              <a:rPr lang="en-GB" dirty="0"/>
              <a:t/>
            </a:r>
            <a:br>
              <a:rPr lang="en-GB" dirty="0"/>
            </a:br>
            <a:r>
              <a:rPr lang="en-GB" b="0" dirty="0"/>
              <a:t>Managing </a:t>
            </a:r>
            <a:r>
              <a:rPr lang="en-US" b="0" dirty="0"/>
              <a:t>Associate</a:t>
            </a:r>
            <a:r>
              <a:rPr lang="en-GB" b="0" dirty="0"/>
              <a:t>, </a:t>
            </a:r>
            <a:r>
              <a:rPr lang="en-US" b="0" dirty="0"/>
              <a:t>Deloitte Latvia</a:t>
            </a:r>
          </a:p>
          <a:p>
            <a:r>
              <a:rPr lang="lv-LV" b="0" dirty="0"/>
              <a:t>Riga, </a:t>
            </a:r>
            <a:r>
              <a:rPr lang="en-US" b="0" dirty="0"/>
              <a:t>28 November </a:t>
            </a:r>
            <a:r>
              <a:rPr lang="lv-LV" b="0" dirty="0"/>
              <a:t>201</a:t>
            </a:r>
            <a:r>
              <a:rPr lang="en-US" b="0" dirty="0"/>
              <a:t>3</a:t>
            </a:r>
            <a:endParaRPr lang="en-GB" b="0" dirty="0"/>
          </a:p>
        </p:txBody>
      </p:sp>
      <p:pic>
        <p:nvPicPr>
          <p:cNvPr id="5" name="Picture 2" descr="C:\Users\aaizpuriete\Desktop\Deloitte_Legal_logo_RG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4194" y="457994"/>
            <a:ext cx="1587500" cy="4476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 details 2</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Insolvency administrator of LPP reported to the court that LPP plan </a:t>
            </a:r>
            <a:r>
              <a:rPr lang="lv-LV" dirty="0" err="1" smtClean="0"/>
              <a:t>was</a:t>
            </a:r>
            <a:r>
              <a:rPr lang="en-US" dirty="0" smtClean="0"/>
              <a:t> </a:t>
            </a:r>
            <a:r>
              <a:rPr lang="lv-LV" dirty="0" err="1" smtClean="0"/>
              <a:t>sound</a:t>
            </a:r>
            <a:endParaRPr lang="lv-LV" dirty="0"/>
          </a:p>
          <a:p>
            <a:pPr marL="0" indent="0"/>
            <a:endParaRPr lang="lv-LV" dirty="0"/>
          </a:p>
          <a:p>
            <a:pPr>
              <a:buFont typeface="Arial" panose="020B0604020202020204" pitchFamily="34" charset="0"/>
              <a:buChar char="•"/>
            </a:pPr>
            <a:r>
              <a:rPr lang="en-US" dirty="0" smtClean="0"/>
              <a:t>SIA </a:t>
            </a:r>
            <a:r>
              <a:rPr lang="en-US" dirty="0" err="1"/>
              <a:t>Winergy</a:t>
            </a:r>
            <a:r>
              <a:rPr lang="en-US" dirty="0"/>
              <a:t> was declared bankrupt because of approx. EUR 5500 claim of related company</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4599648-4C85-4DD8-AA53-4F5D3F9B2D3B}" type="slidenum">
              <a:rPr lang="en-US" smtClean="0"/>
              <a:pPr/>
              <a:t>10</a:t>
            </a:fld>
            <a:endParaRPr lang="en-US" dirty="0"/>
          </a:p>
        </p:txBody>
      </p:sp>
      <p:sp>
        <p:nvSpPr>
          <p:cNvPr id="5" name="Footer Placeholder 4"/>
          <p:cNvSpPr>
            <a:spLocks noGrp="1"/>
          </p:cNvSpPr>
          <p:nvPr>
            <p:ph type="ftr" sz="quarter" idx="11"/>
          </p:nvPr>
        </p:nvSpPr>
        <p:spPr/>
        <p:txBody>
          <a:bodyPr/>
          <a:lstStyle/>
          <a:p>
            <a:r>
              <a:rPr lang="en-US" dirty="0"/>
              <a:t>Specifics of Latvian Insolvency system</a:t>
            </a:r>
            <a:r>
              <a:rPr lang="lv-LV" dirty="0"/>
              <a:t> | </a:t>
            </a:r>
            <a:r>
              <a:rPr lang="en-US" dirty="0"/>
              <a:t>Case study </a:t>
            </a:r>
          </a:p>
        </p:txBody>
      </p:sp>
    </p:spTree>
    <p:extLst>
      <p:ext uri="{BB962C8B-B14F-4D97-AF65-F5344CB8AC3E}">
        <p14:creationId xmlns:p14="http://schemas.microsoft.com/office/powerpoint/2010/main" val="2257774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publicly known cases</a:t>
            </a:r>
            <a:endParaRPr lang="en-US" dirty="0"/>
          </a:p>
        </p:txBody>
      </p:sp>
    </p:spTree>
    <p:extLst>
      <p:ext uri="{BB962C8B-B14F-4D97-AF65-F5344CB8AC3E}">
        <p14:creationId xmlns:p14="http://schemas.microsoft.com/office/powerpoint/2010/main" val="36697410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lv-LV" dirty="0" err="1" smtClean="0"/>
              <a:t>Palink</a:t>
            </a:r>
            <a:endParaRPr lang="lv-LV" dirty="0" smtClean="0"/>
          </a:p>
          <a:p>
            <a:pPr>
              <a:buFont typeface="Arial" panose="020B0604020202020204" pitchFamily="34" charset="0"/>
              <a:buChar char="•"/>
            </a:pPr>
            <a:endParaRPr lang="lv-LV" dirty="0" smtClean="0"/>
          </a:p>
          <a:p>
            <a:pPr>
              <a:buFont typeface="Arial" panose="020B0604020202020204" pitchFamily="34" charset="0"/>
              <a:buChar char="•"/>
            </a:pPr>
            <a:r>
              <a:rPr lang="lv-LV" dirty="0" err="1" smtClean="0"/>
              <a:t>Delfins</a:t>
            </a:r>
            <a:r>
              <a:rPr lang="lv-LV" dirty="0" smtClean="0"/>
              <a:t> Partneri</a:t>
            </a:r>
          </a:p>
          <a:p>
            <a:pPr>
              <a:buFont typeface="Arial" panose="020B0604020202020204" pitchFamily="34" charset="0"/>
              <a:buChar char="•"/>
            </a:pPr>
            <a:endParaRPr lang="lv-LV" dirty="0" smtClean="0"/>
          </a:p>
          <a:p>
            <a:pPr>
              <a:buFont typeface="Arial" panose="020B0604020202020204" pitchFamily="34" charset="0"/>
              <a:buChar char="•"/>
            </a:pPr>
            <a:r>
              <a:rPr lang="lv-LV" dirty="0" smtClean="0"/>
              <a:t>DK Holdings</a:t>
            </a:r>
          </a:p>
          <a:p>
            <a:pPr>
              <a:buFont typeface="Arial" panose="020B0604020202020204" pitchFamily="34" charset="0"/>
              <a:buChar char="•"/>
            </a:pPr>
            <a:endParaRPr lang="lv-LV" dirty="0" smtClean="0"/>
          </a:p>
          <a:p>
            <a:pPr>
              <a:buFont typeface="Arial" panose="020B0604020202020204" pitchFamily="34" charset="0"/>
              <a:buChar char="•"/>
            </a:pPr>
            <a:r>
              <a:rPr lang="lv-LV" dirty="0" smtClean="0"/>
              <a:t>Tērbatas biznesa centrs</a:t>
            </a:r>
          </a:p>
          <a:p>
            <a:pPr>
              <a:buFont typeface="Arial" panose="020B0604020202020204" pitchFamily="34" charset="0"/>
              <a:buChar char="•"/>
            </a:pPr>
            <a:endParaRPr lang="lv-LV" dirty="0" smtClean="0"/>
          </a:p>
          <a:p>
            <a:pPr>
              <a:buFont typeface="Arial" panose="020B0604020202020204" pitchFamily="34" charset="0"/>
              <a:buChar char="•"/>
            </a:pPr>
            <a:endParaRPr lang="lv-LV" dirty="0" smtClean="0"/>
          </a:p>
          <a:p>
            <a:pPr>
              <a:buFont typeface="Arial" panose="020B0604020202020204" pitchFamily="34" charset="0"/>
              <a:buChar char="•"/>
            </a:pPr>
            <a:endParaRPr lang="lv-LV" dirty="0" smtClean="0"/>
          </a:p>
          <a:p>
            <a:pPr>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4599648-4C85-4DD8-AA53-4F5D3F9B2D3B}" type="slidenum">
              <a:rPr lang="en-US" smtClean="0"/>
              <a:pPr/>
              <a:t>12</a:t>
            </a:fld>
            <a:endParaRPr lang="en-US" dirty="0"/>
          </a:p>
        </p:txBody>
      </p:sp>
      <p:sp>
        <p:nvSpPr>
          <p:cNvPr id="5" name="Footer Placeholder 4"/>
          <p:cNvSpPr>
            <a:spLocks noGrp="1"/>
          </p:cNvSpPr>
          <p:nvPr>
            <p:ph type="ftr" sz="quarter" idx="11"/>
          </p:nvPr>
        </p:nvSpPr>
        <p:spPr/>
        <p:txBody>
          <a:bodyPr/>
          <a:lstStyle/>
          <a:p>
            <a:r>
              <a:rPr lang="cs-CZ" smtClean="0"/>
              <a:t>Presentation title</a:t>
            </a:r>
            <a:endParaRPr lang="en-US" dirty="0"/>
          </a:p>
        </p:txBody>
      </p:sp>
    </p:spTree>
    <p:extLst>
      <p:ext uri="{BB962C8B-B14F-4D97-AF65-F5344CB8AC3E}">
        <p14:creationId xmlns:p14="http://schemas.microsoft.com/office/powerpoint/2010/main" val="40080554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err="1" smtClean="0"/>
              <a:t>Conclusions</a:t>
            </a:r>
            <a:endParaRPr lang="en-US" dirty="0"/>
          </a:p>
        </p:txBody>
      </p:sp>
    </p:spTree>
    <p:extLst>
      <p:ext uri="{BB962C8B-B14F-4D97-AF65-F5344CB8AC3E}">
        <p14:creationId xmlns:p14="http://schemas.microsoft.com/office/powerpoint/2010/main" val="35477675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insolvency system is still dangerous to investments </a:t>
            </a:r>
          </a:p>
          <a:p>
            <a:pPr>
              <a:buFont typeface="Arial" panose="020B0604020202020204" pitchFamily="34" charset="0"/>
              <a:buChar char="•"/>
            </a:pPr>
            <a:endParaRPr lang="en-US" dirty="0"/>
          </a:p>
          <a:p>
            <a:pPr>
              <a:buFont typeface="Arial" panose="020B0604020202020204" pitchFamily="34" charset="0"/>
              <a:buChar char="•"/>
            </a:pPr>
            <a:r>
              <a:rPr lang="en-US" dirty="0"/>
              <a:t>The main problem: abusive application of the law </a:t>
            </a:r>
          </a:p>
          <a:p>
            <a:pPr>
              <a:buFont typeface="Arial" panose="020B0604020202020204" pitchFamily="34" charset="0"/>
              <a:buChar char="•"/>
            </a:pPr>
            <a:endParaRPr lang="en-US" dirty="0"/>
          </a:p>
          <a:p>
            <a:pPr>
              <a:buFont typeface="Arial" panose="020B0604020202020204" pitchFamily="34" charset="0"/>
              <a:buChar char="•"/>
            </a:pPr>
            <a:r>
              <a:rPr lang="en-US" dirty="0"/>
              <a:t>Fighting abuse rather than amending the </a:t>
            </a:r>
            <a:r>
              <a:rPr lang="en-US" dirty="0" smtClean="0"/>
              <a:t>law</a:t>
            </a:r>
            <a:r>
              <a:rPr lang="lv-LV" dirty="0" smtClean="0"/>
              <a:t>s</a:t>
            </a:r>
            <a:endParaRPr lang="en-US" dirty="0"/>
          </a:p>
        </p:txBody>
      </p:sp>
      <p:sp>
        <p:nvSpPr>
          <p:cNvPr id="4" name="Slide Number Placeholder 3"/>
          <p:cNvSpPr>
            <a:spLocks noGrp="1"/>
          </p:cNvSpPr>
          <p:nvPr>
            <p:ph type="sldNum" sz="quarter" idx="10"/>
          </p:nvPr>
        </p:nvSpPr>
        <p:spPr/>
        <p:txBody>
          <a:bodyPr/>
          <a:lstStyle/>
          <a:p>
            <a:fld id="{64599648-4C85-4DD8-AA53-4F5D3F9B2D3B}" type="slidenum">
              <a:rPr lang="en-US" smtClean="0"/>
              <a:pPr/>
              <a:t>14</a:t>
            </a:fld>
            <a:endParaRPr lang="en-US" dirty="0"/>
          </a:p>
        </p:txBody>
      </p:sp>
      <p:sp>
        <p:nvSpPr>
          <p:cNvPr id="5" name="Footer Placeholder 4"/>
          <p:cNvSpPr>
            <a:spLocks noGrp="1"/>
          </p:cNvSpPr>
          <p:nvPr>
            <p:ph type="ftr" sz="quarter" idx="11"/>
          </p:nvPr>
        </p:nvSpPr>
        <p:spPr/>
        <p:txBody>
          <a:bodyPr/>
          <a:lstStyle/>
          <a:p>
            <a:r>
              <a:rPr lang="en-US" dirty="0"/>
              <a:t>Specifics of Latvian Insolvency system</a:t>
            </a:r>
            <a:r>
              <a:rPr lang="lv-LV" dirty="0"/>
              <a:t> | </a:t>
            </a:r>
            <a:r>
              <a:rPr lang="en-US" dirty="0"/>
              <a:t>Case study </a:t>
            </a:r>
          </a:p>
        </p:txBody>
      </p:sp>
    </p:spTree>
    <p:extLst>
      <p:ext uri="{BB962C8B-B14F-4D97-AF65-F5344CB8AC3E}">
        <p14:creationId xmlns:p14="http://schemas.microsoft.com/office/powerpoint/2010/main" val="3506601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2227" name="Picture 19" descr="DEL_PRI_RGB"/>
          <p:cNvPicPr>
            <a:picLocks noChangeAspect="1" noChangeArrowheads="1"/>
          </p:cNvPicPr>
          <p:nvPr/>
        </p:nvPicPr>
        <p:blipFill>
          <a:blip r:embed="rId3" cstate="print"/>
          <a:srcRect l="11237" t="27428" r="9845" b="25551"/>
          <a:stretch>
            <a:fillRect/>
          </a:stretch>
        </p:blipFill>
        <p:spPr bwMode="auto">
          <a:xfrm>
            <a:off x="379413" y="2387358"/>
            <a:ext cx="3795712" cy="896937"/>
          </a:xfrm>
          <a:prstGeom prst="rect">
            <a:avLst/>
          </a:prstGeom>
          <a:noFill/>
          <a:ln w="9525">
            <a:noFill/>
            <a:miter lim="800000"/>
            <a:headEnd/>
            <a:tailEnd/>
          </a:ln>
        </p:spPr>
      </p:pic>
      <p:sp>
        <p:nvSpPr>
          <p:cNvPr id="3" name="TextBox 2"/>
          <p:cNvSpPr txBox="1"/>
          <p:nvPr/>
        </p:nvSpPr>
        <p:spPr>
          <a:xfrm>
            <a:off x="348505" y="4175026"/>
            <a:ext cx="9456340" cy="3170099"/>
          </a:xfrm>
          <a:prstGeom prst="rect">
            <a:avLst/>
          </a:prstGeom>
          <a:noFill/>
        </p:spPr>
        <p:txBody>
          <a:bodyPr wrap="square" rtlCol="0">
            <a:spAutoFit/>
          </a:bodyPr>
          <a:lstStyle/>
          <a:p>
            <a:r>
              <a:rPr lang="en-US" sz="1000" dirty="0">
                <a:solidFill>
                  <a:srgbClr val="002776"/>
                </a:solidFill>
              </a:rPr>
              <a:t>“Deloitte” is the brand under which tens of thousands of dedicated professionals in independent firms throughout the world collaborate to provide audit, consulting, financial advisory, risk management, and tax services to selected clients. These firms are members of Deloitte </a:t>
            </a:r>
            <a:r>
              <a:rPr lang="en-US" sz="1000" dirty="0" err="1">
                <a:solidFill>
                  <a:srgbClr val="002776"/>
                </a:solidFill>
              </a:rPr>
              <a:t>Touche</a:t>
            </a:r>
            <a:r>
              <a:rPr lang="en-US" sz="1000" dirty="0">
                <a:solidFill>
                  <a:srgbClr val="002776"/>
                </a:solidFill>
              </a:rPr>
              <a:t> Tohmatsu Limited (DTTL), a UK private company limited by guarantee. Each member firm provides services in a particular geographic area and is subject to the laws and professional regulations of the particular country or countries in which it operates. DTTL does not itself provide services to clients. DTTL and DTTL member firm are separate and distinct legal entities, which cannot obligate the other entities. DTTL and each DTTL member firm are only liable for their own acts or omissions, and not those of each other. Each of the member firms operates under the names "Deloitte," "Deloitte &amp; </a:t>
            </a:r>
            <a:r>
              <a:rPr lang="en-US" sz="1000" dirty="0" err="1">
                <a:solidFill>
                  <a:srgbClr val="002776"/>
                </a:solidFill>
              </a:rPr>
              <a:t>Touche</a:t>
            </a:r>
            <a:r>
              <a:rPr lang="en-US" sz="1000" dirty="0">
                <a:solidFill>
                  <a:srgbClr val="002776"/>
                </a:solidFill>
              </a:rPr>
              <a:t>," "Deloitte </a:t>
            </a:r>
            <a:r>
              <a:rPr lang="en-US" sz="1000" dirty="0" err="1">
                <a:solidFill>
                  <a:srgbClr val="002776"/>
                </a:solidFill>
              </a:rPr>
              <a:t>Touche</a:t>
            </a:r>
            <a:r>
              <a:rPr lang="en-US" sz="1000" dirty="0">
                <a:solidFill>
                  <a:srgbClr val="002776"/>
                </a:solidFill>
              </a:rPr>
              <a:t> Tohmatsu," or other related names. Each DTTL member firm is structured differently in accordance with national laws, regulations, customary practice, and other factors, and may secure the provision of professional services in their territories through subsidiaries, affiliates, and/or other entities.</a:t>
            </a:r>
          </a:p>
          <a:p>
            <a:r>
              <a:rPr lang="en-US" sz="1000" dirty="0">
                <a:solidFill>
                  <a:srgbClr val="002776"/>
                </a:solidFill>
              </a:rPr>
              <a:t> </a:t>
            </a:r>
          </a:p>
          <a:p>
            <a:r>
              <a:rPr lang="en-US" sz="1000" dirty="0">
                <a:solidFill>
                  <a:srgbClr val="002776"/>
                </a:solidFill>
              </a:rPr>
              <a:t>Deloitte Central Europe is a regional organization of entities organized under the umbrella of Deloitte Central Europe Holdings Limited, the member firm in Central Europe of Deloitte </a:t>
            </a:r>
            <a:r>
              <a:rPr lang="en-US" sz="1000" dirty="0" err="1">
                <a:solidFill>
                  <a:srgbClr val="002776"/>
                </a:solidFill>
              </a:rPr>
              <a:t>Touche</a:t>
            </a:r>
            <a:r>
              <a:rPr lang="en-US" sz="1000" dirty="0">
                <a:solidFill>
                  <a:srgbClr val="002776"/>
                </a:solidFill>
              </a:rPr>
              <a:t> Tohmatsu Limited. Services are provided by the subsidiaries and affiliates of Deloitte Central Europe Holdings Limited, which are separate and independent legal entities. The subsidiaries and affiliates of Deloitte Central Europe Holdings Limited are among the region’s leading professional services firms, providing services through more than </a:t>
            </a:r>
            <a:r>
              <a:rPr lang="en-US" sz="1000" dirty="0" smtClean="0">
                <a:solidFill>
                  <a:srgbClr val="002776"/>
                </a:solidFill>
              </a:rPr>
              <a:t>3,900 </a:t>
            </a:r>
            <a:r>
              <a:rPr lang="en-US" sz="1000" dirty="0">
                <a:solidFill>
                  <a:srgbClr val="002776"/>
                </a:solidFill>
              </a:rPr>
              <a:t>people in </a:t>
            </a:r>
            <a:r>
              <a:rPr lang="en-US" sz="1000" dirty="0" smtClean="0">
                <a:solidFill>
                  <a:srgbClr val="002776"/>
                </a:solidFill>
              </a:rPr>
              <a:t>34 offices </a:t>
            </a:r>
            <a:r>
              <a:rPr lang="en-US" sz="1000" dirty="0">
                <a:solidFill>
                  <a:srgbClr val="002776"/>
                </a:solidFill>
              </a:rPr>
              <a:t>in 17 countries.</a:t>
            </a:r>
          </a:p>
          <a:p>
            <a:r>
              <a:rPr lang="en-US" sz="1000" dirty="0">
                <a:solidFill>
                  <a:srgbClr val="002776"/>
                </a:solidFill>
              </a:rPr>
              <a:t/>
            </a:r>
            <a:br>
              <a:rPr lang="en-US" sz="1000" dirty="0">
                <a:solidFill>
                  <a:srgbClr val="002776"/>
                </a:solidFill>
              </a:rPr>
            </a:br>
            <a:r>
              <a:rPr lang="en-US" sz="1000" dirty="0">
                <a:solidFill>
                  <a:srgbClr val="002776"/>
                </a:solidFill>
              </a:rPr>
              <a:t>Deloitte provides audit, tax, consulting, and financial advisory services to public and private clients spanning multiple industries. With a globally connected network of member firms in more than 150 countries, Deloitte brings world-class capabilities and deep local expertise to help clients succeed wherever they operate. Deloitte's approximately </a:t>
            </a:r>
            <a:r>
              <a:rPr lang="en-US" sz="1000" dirty="0" smtClean="0">
                <a:solidFill>
                  <a:srgbClr val="002776"/>
                </a:solidFill>
              </a:rPr>
              <a:t>200,000 </a:t>
            </a:r>
            <a:r>
              <a:rPr lang="en-US" sz="1000" dirty="0">
                <a:solidFill>
                  <a:srgbClr val="002776"/>
                </a:solidFill>
              </a:rPr>
              <a:t>professionals are committed to becoming the standard of excellence.</a:t>
            </a:r>
          </a:p>
          <a:p>
            <a:r>
              <a:rPr lang="en-US" sz="1000" dirty="0">
                <a:solidFill>
                  <a:srgbClr val="002776"/>
                </a:solidFill>
              </a:rPr>
              <a:t/>
            </a:r>
            <a:br>
              <a:rPr lang="en-US" sz="1000" dirty="0">
                <a:solidFill>
                  <a:srgbClr val="002776"/>
                </a:solidFill>
              </a:rPr>
            </a:br>
            <a:endParaRPr lang="en-US" sz="1000" dirty="0">
              <a:solidFill>
                <a:srgbClr val="002776"/>
              </a:solidFill>
            </a:endParaRPr>
          </a:p>
          <a:p>
            <a:r>
              <a:rPr lang="en-US" sz="1000" dirty="0">
                <a:solidFill>
                  <a:srgbClr val="002776"/>
                </a:solidFill>
              </a:rPr>
              <a:t>© </a:t>
            </a:r>
            <a:r>
              <a:rPr lang="en-US" sz="1000" dirty="0" smtClean="0">
                <a:solidFill>
                  <a:srgbClr val="002776"/>
                </a:solidFill>
              </a:rPr>
              <a:t>2013</a:t>
            </a:r>
            <a:endParaRPr lang="en-US" sz="1000" dirty="0">
              <a:solidFill>
                <a:srgbClr val="002776"/>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66914" name="Rectangle 2"/>
          <p:cNvSpPr>
            <a:spLocks noGrp="1"/>
          </p:cNvSpPr>
          <p:nvPr>
            <p:ph type="title"/>
          </p:nvPr>
        </p:nvSpPr>
        <p:spPr/>
        <p:txBody>
          <a:bodyPr/>
          <a:lstStyle/>
          <a:p>
            <a:r>
              <a:rPr lang="lv-LV" dirty="0" err="1" smtClean="0"/>
              <a:t>Case</a:t>
            </a:r>
            <a:r>
              <a:rPr lang="lv-LV" dirty="0" smtClean="0"/>
              <a:t> no 1</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no 1</a:t>
            </a:r>
          </a:p>
        </p:txBody>
      </p:sp>
      <p:sp>
        <p:nvSpPr>
          <p:cNvPr id="4" name="Slide Number Placeholder 3"/>
          <p:cNvSpPr>
            <a:spLocks noGrp="1"/>
          </p:cNvSpPr>
          <p:nvPr>
            <p:ph type="sldNum" sz="quarter" idx="10"/>
          </p:nvPr>
        </p:nvSpPr>
        <p:spPr/>
        <p:txBody>
          <a:bodyPr/>
          <a:lstStyle/>
          <a:p>
            <a:fld id="{64599648-4C85-4DD8-AA53-4F5D3F9B2D3B}" type="slidenum">
              <a:rPr lang="en-US" smtClean="0"/>
              <a:pPr/>
              <a:t>3</a:t>
            </a:fld>
            <a:endParaRPr lang="en-US" dirty="0"/>
          </a:p>
        </p:txBody>
      </p:sp>
      <p:sp>
        <p:nvSpPr>
          <p:cNvPr id="5" name="Footer Placeholder 4"/>
          <p:cNvSpPr>
            <a:spLocks noGrp="1"/>
          </p:cNvSpPr>
          <p:nvPr>
            <p:ph type="ftr" sz="quarter" idx="11"/>
          </p:nvPr>
        </p:nvSpPr>
        <p:spPr/>
        <p:txBody>
          <a:bodyPr/>
          <a:lstStyle/>
          <a:p>
            <a:r>
              <a:rPr lang="en-US" dirty="0"/>
              <a:t>Specifics of Latvian Insolvency </a:t>
            </a:r>
            <a:r>
              <a:rPr lang="en-US" dirty="0" smtClean="0"/>
              <a:t>system</a:t>
            </a:r>
            <a:r>
              <a:rPr lang="lv-LV" dirty="0" smtClean="0"/>
              <a:t> | </a:t>
            </a:r>
            <a:r>
              <a:rPr lang="en-US" dirty="0" smtClean="0"/>
              <a:t>Case </a:t>
            </a:r>
            <a:r>
              <a:rPr lang="en-US" dirty="0"/>
              <a:t>study </a:t>
            </a:r>
          </a:p>
        </p:txBody>
      </p:sp>
      <p:sp>
        <p:nvSpPr>
          <p:cNvPr id="7" name="Content Placeholder 2"/>
          <p:cNvSpPr txBox="1">
            <a:spLocks/>
          </p:cNvSpPr>
          <p:nvPr/>
        </p:nvSpPr>
        <p:spPr bwMode="auto">
          <a:xfrm>
            <a:off x="915194" y="1600200"/>
            <a:ext cx="8229600"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82588" indent="-382588" algn="l" defTabSz="1019175" rtl="0" eaLnBrk="1" fontAlgn="base" hangingPunct="1">
              <a:spcBef>
                <a:spcPct val="0"/>
              </a:spcBef>
              <a:spcAft>
                <a:spcPts val="300"/>
              </a:spcAft>
              <a:buFont typeface="Arial" charset="0"/>
              <a:defRPr lang="en-US" sz="2400" kern="1200" dirty="0">
                <a:solidFill>
                  <a:schemeClr val="tx2"/>
                </a:solidFill>
                <a:latin typeface="+mn-lt"/>
                <a:ea typeface="+mn-ea"/>
                <a:cs typeface="+mn-cs"/>
              </a:defRPr>
            </a:lvl1pPr>
            <a:lvl2pPr marL="203200" indent="-203200" algn="l" defTabSz="1019175" rtl="0" eaLnBrk="1" fontAlgn="base" hangingPunct="1">
              <a:spcBef>
                <a:spcPct val="0"/>
              </a:spcBef>
              <a:spcAft>
                <a:spcPts val="300"/>
              </a:spcAft>
              <a:buFont typeface="Arial" charset="0"/>
              <a:buChar char="•"/>
              <a:defRPr lang="en-US" sz="2400" kern="1200" dirty="0">
                <a:solidFill>
                  <a:schemeClr val="tx2"/>
                </a:solidFill>
                <a:latin typeface="+mn-lt"/>
                <a:ea typeface="+mj-ea"/>
                <a:cs typeface="+mj-cs"/>
              </a:defRPr>
            </a:lvl2pPr>
            <a:lvl3pPr marL="398463" indent="-195263" algn="l" defTabSz="1019175" rtl="0" eaLnBrk="1" fontAlgn="base" hangingPunct="1">
              <a:spcBef>
                <a:spcPct val="0"/>
              </a:spcBef>
              <a:spcAft>
                <a:spcPts val="300"/>
              </a:spcAft>
              <a:buFont typeface="Arial" charset="0"/>
              <a:buChar char="‒"/>
              <a:defRPr lang="en-US" sz="2400" kern="1200" dirty="0">
                <a:solidFill>
                  <a:schemeClr val="tx2"/>
                </a:solidFill>
                <a:latin typeface="+mn-lt"/>
                <a:ea typeface="+mj-ea"/>
                <a:cs typeface="+mj-cs"/>
              </a:defRPr>
            </a:lvl3pPr>
            <a:lvl4pPr marL="601663" indent="-203200" algn="l" defTabSz="1019175" rtl="0" eaLnBrk="1" fontAlgn="base" hangingPunct="1">
              <a:spcBef>
                <a:spcPct val="0"/>
              </a:spcBef>
              <a:spcAft>
                <a:spcPts val="600"/>
              </a:spcAft>
              <a:buFont typeface="Arial" charset="0"/>
              <a:buChar char="•"/>
              <a:defRPr lang="en-US" sz="2000" kern="1200" dirty="0">
                <a:solidFill>
                  <a:schemeClr val="tx2"/>
                </a:solidFill>
                <a:latin typeface="+mn-lt"/>
                <a:ea typeface="+mj-ea"/>
                <a:cs typeface="+mj-cs"/>
              </a:defRPr>
            </a:lvl4pPr>
            <a:lvl5pPr marL="793750" indent="-192088" algn="l" defTabSz="1019175" rtl="0" eaLnBrk="1" fontAlgn="base" hangingPunct="1">
              <a:spcBef>
                <a:spcPct val="0"/>
              </a:spcBef>
              <a:spcAft>
                <a:spcPts val="600"/>
              </a:spcAft>
              <a:buFont typeface="Arial" charset="0"/>
              <a:buChar char="‒"/>
              <a:defRPr lang="en-GB" sz="2000" kern="1200" dirty="0">
                <a:solidFill>
                  <a:schemeClr val="tx2"/>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pPr marL="0" indent="0">
              <a:buFontTx/>
              <a:buNone/>
            </a:pPr>
            <a:r>
              <a:rPr lang="it-IT" sz="2800" dirty="0" smtClean="0"/>
              <a:t> </a:t>
            </a:r>
          </a:p>
          <a:p>
            <a:pPr marL="0" indent="0">
              <a:buFontTx/>
              <a:buNone/>
            </a:pPr>
            <a:endParaRPr lang="it-IT" sz="2800" dirty="0" smtClean="0"/>
          </a:p>
          <a:p>
            <a:pPr marL="0" indent="0" algn="ctr">
              <a:buFontTx/>
              <a:buNone/>
            </a:pPr>
            <a:endParaRPr lang="lv-LV" sz="2800" dirty="0" smtClean="0"/>
          </a:p>
          <a:p>
            <a:pPr marL="0" indent="0" algn="ctr">
              <a:buFontTx/>
              <a:buNone/>
            </a:pPr>
            <a:r>
              <a:rPr lang="it-IT" sz="2800" dirty="0" smtClean="0"/>
              <a:t>Vs</a:t>
            </a:r>
          </a:p>
          <a:p>
            <a:pPr marL="0" indent="0" algn="ctr">
              <a:buFontTx/>
              <a:buNone/>
            </a:pPr>
            <a:endParaRPr lang="lv-LV" sz="2800" dirty="0" smtClean="0"/>
          </a:p>
          <a:p>
            <a:pPr marL="0" indent="0" algn="ctr">
              <a:buFontTx/>
              <a:buNone/>
            </a:pPr>
            <a:r>
              <a:rPr lang="it-IT" sz="2800" dirty="0" smtClean="0"/>
              <a:t>SIA “</a:t>
            </a:r>
            <a:r>
              <a:rPr lang="it-IT" sz="2800" dirty="0" err="1" smtClean="0"/>
              <a:t>Ceturta</a:t>
            </a:r>
            <a:r>
              <a:rPr lang="it-IT" sz="2800" dirty="0" smtClean="0"/>
              <a:t> </a:t>
            </a:r>
            <a:r>
              <a:rPr lang="it-IT" sz="2800" dirty="0" err="1" smtClean="0"/>
              <a:t>planeta</a:t>
            </a:r>
            <a:r>
              <a:rPr lang="it-IT" sz="2800" dirty="0" smtClean="0"/>
              <a:t>” </a:t>
            </a:r>
          </a:p>
          <a:p>
            <a:pPr marL="0" indent="0" algn="ctr">
              <a:buFontTx/>
              <a:buNone/>
            </a:pPr>
            <a:r>
              <a:rPr lang="it-IT" sz="2800" dirty="0" smtClean="0"/>
              <a:t> </a:t>
            </a:r>
          </a:p>
          <a:p>
            <a:pPr marL="0" indent="0" algn="ctr">
              <a:buFontTx/>
              <a:buNone/>
            </a:pPr>
            <a:endParaRPr lang="lv-LV" sz="2800" dirty="0" smtClean="0"/>
          </a:p>
          <a:p>
            <a:pPr marL="0" indent="0" algn="ctr">
              <a:buFontTx/>
              <a:buNone/>
            </a:pPr>
            <a:endParaRPr lang="lv-LV" sz="2800" dirty="0" smtClean="0"/>
          </a:p>
          <a:p>
            <a:pPr marL="0" indent="0" algn="ctr">
              <a:buFontTx/>
              <a:buNone/>
            </a:pPr>
            <a:r>
              <a:rPr lang="it-IT" sz="2800" dirty="0" err="1" smtClean="0"/>
              <a:t>claim</a:t>
            </a:r>
            <a:r>
              <a:rPr lang="it-IT" sz="2800" dirty="0" smtClean="0"/>
              <a:t> </a:t>
            </a:r>
            <a:r>
              <a:rPr lang="it-IT" sz="2800" dirty="0" err="1" smtClean="0"/>
              <a:t>approx</a:t>
            </a:r>
            <a:r>
              <a:rPr lang="it-IT" sz="2800" dirty="0" smtClean="0"/>
              <a:t>. </a:t>
            </a:r>
            <a:r>
              <a:rPr lang="it-IT" sz="2800" b="1" dirty="0" smtClean="0"/>
              <a:t>EUR 5 000 000</a:t>
            </a:r>
          </a:p>
          <a:p>
            <a:pPr marL="0" indent="0">
              <a:buFontTx/>
              <a:buNone/>
            </a:pPr>
            <a:endParaRPr lang="it-IT" sz="2800" dirty="0" smtClean="0"/>
          </a:p>
        </p:txBody>
      </p:sp>
      <p:pic>
        <p:nvPicPr>
          <p:cNvPr id="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3144" y="1700213"/>
            <a:ext cx="5514975" cy="828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no 1</a:t>
            </a:r>
          </a:p>
        </p:txBody>
      </p:sp>
      <p:sp>
        <p:nvSpPr>
          <p:cNvPr id="3" name="Content Placeholder 2"/>
          <p:cNvSpPr>
            <a:spLocks noGrp="1"/>
          </p:cNvSpPr>
          <p:nvPr>
            <p:ph idx="1"/>
          </p:nvPr>
        </p:nvSpPr>
        <p:spPr/>
        <p:txBody>
          <a:bodyPr/>
          <a:lstStyle/>
          <a:p>
            <a:pPr>
              <a:buFont typeface="Arial" panose="020B0604020202020204" pitchFamily="34" charset="0"/>
              <a:buChar char="•"/>
              <a:defRPr/>
            </a:pPr>
            <a:r>
              <a:rPr lang="en-US" dirty="0"/>
              <a:t>2009</a:t>
            </a:r>
            <a:r>
              <a:rPr lang="lv-LV" dirty="0"/>
              <a:t>:</a:t>
            </a:r>
            <a:r>
              <a:rPr lang="en-US" dirty="0"/>
              <a:t> SIA </a:t>
            </a:r>
            <a:r>
              <a:rPr lang="en-US" dirty="0" err="1"/>
              <a:t>Ceturta</a:t>
            </a:r>
            <a:r>
              <a:rPr lang="en-US" dirty="0"/>
              <a:t> </a:t>
            </a:r>
            <a:r>
              <a:rPr lang="en-US" dirty="0" err="1"/>
              <a:t>planeta</a:t>
            </a:r>
            <a:r>
              <a:rPr lang="en-US" dirty="0"/>
              <a:t> filed for Legal protection </a:t>
            </a:r>
            <a:r>
              <a:rPr lang="en-US" dirty="0" smtClean="0"/>
              <a:t>proceeding</a:t>
            </a:r>
            <a:r>
              <a:rPr lang="lv-LV" dirty="0" smtClean="0"/>
              <a:t>s (LPP) </a:t>
            </a:r>
            <a:r>
              <a:rPr lang="en-US" dirty="0" smtClean="0"/>
              <a:t>and </a:t>
            </a:r>
            <a:r>
              <a:rPr lang="en-US" dirty="0"/>
              <a:t>obtained the </a:t>
            </a:r>
            <a:r>
              <a:rPr lang="en-US" dirty="0" smtClean="0"/>
              <a:t>protection</a:t>
            </a:r>
            <a:endParaRPr lang="lv-LV" dirty="0" smtClean="0"/>
          </a:p>
          <a:p>
            <a:pPr>
              <a:buFont typeface="Arial" panose="020B0604020202020204" pitchFamily="34" charset="0"/>
              <a:buChar char="•"/>
              <a:defRPr/>
            </a:pPr>
            <a:endParaRPr lang="lv-LV" dirty="0"/>
          </a:p>
          <a:p>
            <a:pPr>
              <a:buFont typeface="Arial" panose="020B0604020202020204" pitchFamily="34" charset="0"/>
              <a:buChar char="•"/>
              <a:defRPr/>
            </a:pPr>
            <a:r>
              <a:rPr lang="en-US" dirty="0" smtClean="0"/>
              <a:t>2010</a:t>
            </a:r>
            <a:r>
              <a:rPr lang="lv-LV" dirty="0"/>
              <a:t>:</a:t>
            </a:r>
            <a:r>
              <a:rPr lang="en-US" dirty="0"/>
              <a:t> SIA </a:t>
            </a:r>
            <a:r>
              <a:rPr lang="en-US" dirty="0" err="1"/>
              <a:t>Ceturta</a:t>
            </a:r>
            <a:r>
              <a:rPr lang="en-US" dirty="0"/>
              <a:t> </a:t>
            </a:r>
            <a:r>
              <a:rPr lang="en-US" dirty="0" err="1"/>
              <a:t>planeta</a:t>
            </a:r>
            <a:r>
              <a:rPr lang="en-US" dirty="0"/>
              <a:t> went to insolvency </a:t>
            </a:r>
            <a:r>
              <a:rPr lang="en-US" dirty="0" smtClean="0"/>
              <a:t>proceeding</a:t>
            </a:r>
            <a:r>
              <a:rPr lang="lv-LV" dirty="0" smtClean="0"/>
              <a:t>s less </a:t>
            </a:r>
            <a:r>
              <a:rPr lang="lv-LV" dirty="0" err="1" smtClean="0"/>
              <a:t>than</a:t>
            </a:r>
            <a:r>
              <a:rPr lang="lv-LV" dirty="0" smtClean="0"/>
              <a:t> 1 </a:t>
            </a:r>
            <a:r>
              <a:rPr lang="lv-LV" dirty="0" err="1" smtClean="0"/>
              <a:t>month</a:t>
            </a:r>
            <a:r>
              <a:rPr lang="lv-LV" dirty="0" smtClean="0"/>
              <a:t> </a:t>
            </a:r>
            <a:r>
              <a:rPr lang="lv-LV" dirty="0" err="1" smtClean="0"/>
              <a:t>after</a:t>
            </a:r>
            <a:r>
              <a:rPr lang="lv-LV" dirty="0" smtClean="0"/>
              <a:t> </a:t>
            </a:r>
            <a:r>
              <a:rPr lang="lv-LV" dirty="0" err="1" smtClean="0"/>
              <a:t>commencment</a:t>
            </a:r>
            <a:r>
              <a:rPr lang="lv-LV" dirty="0" smtClean="0"/>
              <a:t> </a:t>
            </a:r>
            <a:r>
              <a:rPr lang="lv-LV" dirty="0" err="1" smtClean="0"/>
              <a:t>of</a:t>
            </a:r>
            <a:r>
              <a:rPr lang="lv-LV" dirty="0" smtClean="0"/>
              <a:t> LPP</a:t>
            </a:r>
            <a:endParaRPr lang="en-US" dirty="0"/>
          </a:p>
          <a:p>
            <a:pPr marL="0" indent="0">
              <a:defRPr/>
            </a:pPr>
            <a:endParaRPr lang="en-US" dirty="0"/>
          </a:p>
          <a:p>
            <a:pPr>
              <a:buFont typeface="Arial" panose="020B0604020202020204" pitchFamily="34" charset="0"/>
              <a:buChar char="•"/>
              <a:defRPr/>
            </a:pPr>
            <a:r>
              <a:rPr lang="en-US" dirty="0"/>
              <a:t>The insolvency administrator rejected the Bank’s claim</a:t>
            </a:r>
          </a:p>
          <a:p>
            <a:pPr>
              <a:buFont typeface="Arial" panose="020B0604020202020204" pitchFamily="34" charset="0"/>
              <a:buChar char="•"/>
              <a:defRPr/>
            </a:pPr>
            <a:endParaRPr lang="en-US" dirty="0"/>
          </a:p>
          <a:p>
            <a:pPr>
              <a:buFont typeface="Arial" panose="020B0604020202020204" pitchFamily="34" charset="0"/>
              <a:buChar char="•"/>
              <a:defRPr/>
            </a:pPr>
            <a:r>
              <a:rPr lang="lv-LV" dirty="0"/>
              <a:t>2012: w</a:t>
            </a:r>
            <a:r>
              <a:rPr lang="en-US" dirty="0"/>
              <a:t>h</a:t>
            </a:r>
            <a:r>
              <a:rPr lang="lv-LV" dirty="0" err="1"/>
              <a:t>ile</a:t>
            </a:r>
            <a:r>
              <a:rPr lang="en-US" dirty="0"/>
              <a:t> the Bank was litigating the administrator terminated the insolvency </a:t>
            </a:r>
            <a:r>
              <a:rPr lang="en-US" dirty="0" smtClean="0"/>
              <a:t>proceeding</a:t>
            </a:r>
            <a:r>
              <a:rPr lang="lv-LV" dirty="0" smtClean="0"/>
              <a:t>s</a:t>
            </a:r>
            <a:endParaRPr lang="lv-LV" dirty="0"/>
          </a:p>
          <a:p>
            <a:pPr>
              <a:buFont typeface="Arial" panose="020B0604020202020204" pitchFamily="34" charset="0"/>
              <a:buChar char="•"/>
              <a:defRPr/>
            </a:pPr>
            <a:endParaRPr lang="lv-LV" dirty="0"/>
          </a:p>
          <a:p>
            <a:pPr>
              <a:buFont typeface="Arial" panose="020B0604020202020204" pitchFamily="34" charset="0"/>
              <a:buChar char="•"/>
              <a:defRPr/>
            </a:pPr>
            <a:r>
              <a:rPr lang="lv-LV" dirty="0"/>
              <a:t>2013: </a:t>
            </a:r>
            <a:r>
              <a:rPr lang="en-US" dirty="0"/>
              <a:t>The Constitutional court: the problem </a:t>
            </a:r>
            <a:r>
              <a:rPr lang="lv-LV" dirty="0" err="1"/>
              <a:t>was</a:t>
            </a:r>
            <a:r>
              <a:rPr lang="en-US" dirty="0"/>
              <a:t> in wrong application of the law rather than in rules of the law</a:t>
            </a:r>
          </a:p>
          <a:p>
            <a:pPr>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4599648-4C85-4DD8-AA53-4F5D3F9B2D3B}" type="slidenum">
              <a:rPr lang="en-US" smtClean="0"/>
              <a:pPr/>
              <a:t>4</a:t>
            </a:fld>
            <a:endParaRPr lang="en-US" dirty="0"/>
          </a:p>
        </p:txBody>
      </p:sp>
      <p:sp>
        <p:nvSpPr>
          <p:cNvPr id="5" name="Footer Placeholder 4"/>
          <p:cNvSpPr>
            <a:spLocks noGrp="1"/>
          </p:cNvSpPr>
          <p:nvPr>
            <p:ph type="ftr" sz="quarter" idx="11"/>
          </p:nvPr>
        </p:nvSpPr>
        <p:spPr/>
        <p:txBody>
          <a:bodyPr/>
          <a:lstStyle/>
          <a:p>
            <a:r>
              <a:rPr lang="en-US" dirty="0"/>
              <a:t>Specifics of Latvian Insolvency system</a:t>
            </a:r>
            <a:r>
              <a:rPr lang="lv-LV" dirty="0"/>
              <a:t> | </a:t>
            </a:r>
            <a:r>
              <a:rPr lang="en-US" dirty="0"/>
              <a:t>Case study </a:t>
            </a:r>
          </a:p>
        </p:txBody>
      </p:sp>
    </p:spTree>
    <p:extLst>
      <p:ext uri="{BB962C8B-B14F-4D97-AF65-F5344CB8AC3E}">
        <p14:creationId xmlns:p14="http://schemas.microsoft.com/office/powerpoint/2010/main" val="1542018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 details</a:t>
            </a:r>
          </a:p>
        </p:txBody>
      </p:sp>
      <p:sp>
        <p:nvSpPr>
          <p:cNvPr id="3" name="Content Placeholder 2"/>
          <p:cNvSpPr>
            <a:spLocks noGrp="1"/>
          </p:cNvSpPr>
          <p:nvPr>
            <p:ph idx="1"/>
          </p:nvPr>
        </p:nvSpPr>
        <p:spPr/>
        <p:txBody>
          <a:bodyPr/>
          <a:lstStyle/>
          <a:p>
            <a:pPr lvl="1">
              <a:buFont typeface="Arial" panose="020B0604020202020204" pitchFamily="34" charset="0"/>
              <a:buChar char="•"/>
              <a:defRPr/>
            </a:pPr>
            <a:endParaRPr lang="lv-LV" dirty="0" smtClean="0"/>
          </a:p>
          <a:p>
            <a:pPr lvl="1">
              <a:buFont typeface="Arial" panose="020B0604020202020204" pitchFamily="34" charset="0"/>
              <a:buChar char="•"/>
              <a:defRPr/>
            </a:pPr>
            <a:r>
              <a:rPr lang="en-US" dirty="0" smtClean="0"/>
              <a:t>The </a:t>
            </a:r>
            <a:r>
              <a:rPr lang="en-US" dirty="0"/>
              <a:t>LPP </a:t>
            </a:r>
            <a:r>
              <a:rPr lang="lv-LV" dirty="0" err="1" smtClean="0"/>
              <a:t>was</a:t>
            </a:r>
            <a:r>
              <a:rPr lang="lv-LV" dirty="0" smtClean="0"/>
              <a:t> </a:t>
            </a:r>
            <a:r>
              <a:rPr lang="en-US" dirty="0" smtClean="0"/>
              <a:t>approved </a:t>
            </a:r>
            <a:r>
              <a:rPr lang="en-US" dirty="0"/>
              <a:t>by </a:t>
            </a:r>
            <a:r>
              <a:rPr lang="lv-LV" dirty="0"/>
              <a:t>a </a:t>
            </a:r>
            <a:r>
              <a:rPr lang="en-US" dirty="0"/>
              <a:t>“last minute” secured </a:t>
            </a:r>
            <a:r>
              <a:rPr lang="en-US" dirty="0" smtClean="0"/>
              <a:t>creditor</a:t>
            </a:r>
            <a:r>
              <a:rPr lang="lv-LV" dirty="0" smtClean="0"/>
              <a:t> </a:t>
            </a:r>
          </a:p>
          <a:p>
            <a:pPr lvl="1">
              <a:buFont typeface="Arial" panose="020B0604020202020204" pitchFamily="34" charset="0"/>
              <a:buChar char="•"/>
              <a:defRPr/>
            </a:pPr>
            <a:endParaRPr lang="lv-LV" dirty="0"/>
          </a:p>
          <a:p>
            <a:pPr lvl="1">
              <a:buFont typeface="Arial" panose="020B0604020202020204" pitchFamily="34" charset="0"/>
              <a:buChar char="•"/>
              <a:defRPr/>
            </a:pPr>
            <a:r>
              <a:rPr lang="lv-LV" dirty="0" err="1" smtClean="0"/>
              <a:t>The</a:t>
            </a:r>
            <a:r>
              <a:rPr lang="lv-LV" dirty="0" smtClean="0"/>
              <a:t> LPP </a:t>
            </a:r>
            <a:r>
              <a:rPr lang="lv-LV" dirty="0" err="1" smtClean="0"/>
              <a:t>of</a:t>
            </a:r>
            <a:r>
              <a:rPr lang="lv-LV" dirty="0" smtClean="0"/>
              <a:t> SIA </a:t>
            </a:r>
            <a:r>
              <a:rPr lang="lv-LV" dirty="0" err="1" smtClean="0"/>
              <a:t>Ceturta</a:t>
            </a:r>
            <a:r>
              <a:rPr lang="lv-LV" dirty="0" smtClean="0"/>
              <a:t> </a:t>
            </a:r>
            <a:r>
              <a:rPr lang="lv-LV" dirty="0" err="1" smtClean="0"/>
              <a:t>Planeta</a:t>
            </a:r>
            <a:r>
              <a:rPr lang="lv-LV" dirty="0" smtClean="0"/>
              <a:t> </a:t>
            </a:r>
            <a:r>
              <a:rPr lang="lv-LV" dirty="0" err="1" smtClean="0"/>
              <a:t>was</a:t>
            </a:r>
            <a:r>
              <a:rPr lang="lv-LV" dirty="0" smtClean="0"/>
              <a:t> </a:t>
            </a:r>
            <a:r>
              <a:rPr lang="lv-LV" dirty="0" err="1" smtClean="0"/>
              <a:t>convetred</a:t>
            </a:r>
            <a:r>
              <a:rPr lang="lv-LV" dirty="0" smtClean="0"/>
              <a:t> to </a:t>
            </a:r>
            <a:r>
              <a:rPr lang="lv-LV" dirty="0" err="1" smtClean="0"/>
              <a:t>insolvency</a:t>
            </a:r>
            <a:r>
              <a:rPr lang="lv-LV" dirty="0" smtClean="0"/>
              <a:t> </a:t>
            </a:r>
            <a:r>
              <a:rPr lang="lv-LV" dirty="0" err="1" smtClean="0"/>
              <a:t>proceedings</a:t>
            </a:r>
            <a:r>
              <a:rPr lang="lv-LV" dirty="0" smtClean="0"/>
              <a:t> </a:t>
            </a:r>
            <a:r>
              <a:rPr lang="lv-LV" dirty="0" err="1" smtClean="0"/>
              <a:t>in</a:t>
            </a:r>
            <a:r>
              <a:rPr lang="lv-LV" dirty="0" smtClean="0"/>
              <a:t> less </a:t>
            </a:r>
            <a:r>
              <a:rPr lang="lv-LV" dirty="0" err="1" smtClean="0"/>
              <a:t>then</a:t>
            </a:r>
            <a:r>
              <a:rPr lang="lv-LV" dirty="0" smtClean="0"/>
              <a:t> 1 </a:t>
            </a:r>
            <a:r>
              <a:rPr lang="lv-LV" dirty="0" err="1" smtClean="0"/>
              <a:t>moth</a:t>
            </a:r>
            <a:r>
              <a:rPr lang="lv-LV" dirty="0" smtClean="0"/>
              <a:t> </a:t>
            </a:r>
            <a:r>
              <a:rPr lang="lv-LV" dirty="0" err="1" smtClean="0"/>
              <a:t>after</a:t>
            </a:r>
            <a:r>
              <a:rPr lang="lv-LV" dirty="0" smtClean="0"/>
              <a:t> </a:t>
            </a:r>
            <a:r>
              <a:rPr lang="lv-LV" dirty="0" err="1" smtClean="0"/>
              <a:t>commencment</a:t>
            </a:r>
            <a:r>
              <a:rPr lang="lv-LV" dirty="0" smtClean="0"/>
              <a:t> </a:t>
            </a:r>
            <a:r>
              <a:rPr lang="lv-LV" dirty="0" err="1" smtClean="0"/>
              <a:t>of</a:t>
            </a:r>
            <a:r>
              <a:rPr lang="lv-LV" dirty="0" smtClean="0"/>
              <a:t> LPP</a:t>
            </a:r>
            <a:endParaRPr lang="lv-LV" dirty="0" smtClean="0"/>
          </a:p>
          <a:p>
            <a:pPr lvl="1">
              <a:buFont typeface="Arial" panose="020B0604020202020204" pitchFamily="34" charset="0"/>
              <a:buChar char="•"/>
              <a:defRPr/>
            </a:pPr>
            <a:endParaRPr lang="lv-LV" dirty="0"/>
          </a:p>
          <a:p>
            <a:pPr lvl="1">
              <a:buFont typeface="Arial" panose="020B0604020202020204" pitchFamily="34" charset="0"/>
              <a:buChar char="•"/>
              <a:defRPr/>
            </a:pPr>
            <a:r>
              <a:rPr lang="lv-LV" dirty="0" err="1" smtClean="0"/>
              <a:t>The</a:t>
            </a:r>
            <a:r>
              <a:rPr lang="lv-LV" dirty="0" smtClean="0"/>
              <a:t> </a:t>
            </a:r>
            <a:r>
              <a:rPr lang="en-US" dirty="0" smtClean="0"/>
              <a:t>auctions </a:t>
            </a:r>
            <a:r>
              <a:rPr lang="lv-LV" dirty="0" err="1" smtClean="0"/>
              <a:t>for</a:t>
            </a:r>
            <a:r>
              <a:rPr lang="lv-LV" dirty="0" smtClean="0"/>
              <a:t> </a:t>
            </a:r>
            <a:r>
              <a:rPr lang="lv-LV" dirty="0" err="1" smtClean="0"/>
              <a:t>sale</a:t>
            </a:r>
            <a:r>
              <a:rPr lang="lv-LV" dirty="0" smtClean="0"/>
              <a:t> </a:t>
            </a:r>
            <a:r>
              <a:rPr lang="lv-LV" dirty="0" err="1" smtClean="0"/>
              <a:t>of</a:t>
            </a:r>
            <a:r>
              <a:rPr lang="lv-LV" dirty="0" smtClean="0"/>
              <a:t> </a:t>
            </a:r>
            <a:r>
              <a:rPr lang="lv-LV" dirty="0" err="1" smtClean="0"/>
              <a:t>assets</a:t>
            </a:r>
            <a:r>
              <a:rPr lang="lv-LV" dirty="0" smtClean="0"/>
              <a:t> </a:t>
            </a:r>
            <a:r>
              <a:rPr lang="lv-LV" dirty="0" err="1" smtClean="0"/>
              <a:t>took</a:t>
            </a:r>
            <a:r>
              <a:rPr lang="lv-LV" dirty="0" smtClean="0"/>
              <a:t> </a:t>
            </a:r>
            <a:r>
              <a:rPr lang="lv-LV" dirty="0" err="1" smtClean="0"/>
              <a:t>place</a:t>
            </a:r>
            <a:r>
              <a:rPr lang="lv-LV" dirty="0" smtClean="0"/>
              <a:t> </a:t>
            </a:r>
            <a:r>
              <a:rPr lang="en-US" dirty="0" smtClean="0"/>
              <a:t>in </a:t>
            </a:r>
            <a:r>
              <a:rPr lang="en-US" dirty="0" err="1" smtClean="0"/>
              <a:t>Ventspils</a:t>
            </a:r>
            <a:r>
              <a:rPr lang="en-US" dirty="0" smtClean="0"/>
              <a:t> </a:t>
            </a:r>
            <a:r>
              <a:rPr lang="en-US" dirty="0"/>
              <a:t>on early </a:t>
            </a:r>
            <a:r>
              <a:rPr lang="en-US" dirty="0" smtClean="0"/>
              <a:t>morning</a:t>
            </a:r>
            <a:endParaRPr lang="lv-LV" dirty="0"/>
          </a:p>
          <a:p>
            <a:pPr lvl="1">
              <a:buFont typeface="Arial" panose="020B0604020202020204" pitchFamily="34" charset="0"/>
              <a:buChar char="•"/>
              <a:defRPr/>
            </a:pPr>
            <a:endParaRPr lang="lv-LV" dirty="0"/>
          </a:p>
          <a:p>
            <a:pPr lvl="1">
              <a:buFont typeface="Arial" panose="020B0604020202020204" pitchFamily="34" charset="0"/>
              <a:buChar char="•"/>
              <a:defRPr/>
            </a:pPr>
            <a:r>
              <a:rPr lang="lv-LV" dirty="0" smtClean="0"/>
              <a:t>T</a:t>
            </a:r>
            <a:r>
              <a:rPr lang="en-US" dirty="0"/>
              <a:t>he assets again under control of debtor’s owners</a:t>
            </a:r>
            <a:r>
              <a:rPr lang="lv-LV" dirty="0"/>
              <a:t> </a:t>
            </a:r>
            <a:r>
              <a:rPr lang="lv-LV" dirty="0" err="1"/>
              <a:t>now</a:t>
            </a:r>
            <a:r>
              <a:rPr lang="lv-LV" dirty="0"/>
              <a:t> </a:t>
            </a:r>
            <a:endParaRPr lang="en-US" dirty="0"/>
          </a:p>
        </p:txBody>
      </p:sp>
      <p:sp>
        <p:nvSpPr>
          <p:cNvPr id="4" name="Slide Number Placeholder 3"/>
          <p:cNvSpPr>
            <a:spLocks noGrp="1"/>
          </p:cNvSpPr>
          <p:nvPr>
            <p:ph type="sldNum" sz="quarter" idx="10"/>
          </p:nvPr>
        </p:nvSpPr>
        <p:spPr/>
        <p:txBody>
          <a:bodyPr/>
          <a:lstStyle/>
          <a:p>
            <a:fld id="{64599648-4C85-4DD8-AA53-4F5D3F9B2D3B}" type="slidenum">
              <a:rPr lang="en-US" smtClean="0"/>
              <a:pPr/>
              <a:t>5</a:t>
            </a:fld>
            <a:endParaRPr lang="en-US" dirty="0"/>
          </a:p>
        </p:txBody>
      </p:sp>
      <p:sp>
        <p:nvSpPr>
          <p:cNvPr id="5" name="Footer Placeholder 4"/>
          <p:cNvSpPr>
            <a:spLocks noGrp="1"/>
          </p:cNvSpPr>
          <p:nvPr>
            <p:ph type="ftr" sz="quarter" idx="11"/>
          </p:nvPr>
        </p:nvSpPr>
        <p:spPr/>
        <p:txBody>
          <a:bodyPr/>
          <a:lstStyle/>
          <a:p>
            <a:r>
              <a:rPr lang="en-US" dirty="0"/>
              <a:t>Specifics of Latvian Insolvency system</a:t>
            </a:r>
            <a:r>
              <a:rPr lang="lv-LV" dirty="0"/>
              <a:t> | </a:t>
            </a:r>
            <a:r>
              <a:rPr lang="en-US" dirty="0"/>
              <a:t>Case study </a:t>
            </a:r>
          </a:p>
        </p:txBody>
      </p:sp>
    </p:spTree>
    <p:extLst>
      <p:ext uri="{BB962C8B-B14F-4D97-AF65-F5344CB8AC3E}">
        <p14:creationId xmlns:p14="http://schemas.microsoft.com/office/powerpoint/2010/main" val="2294555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8" name="Rectangle 4"/>
          <p:cNvSpPr>
            <a:spLocks noGrp="1"/>
          </p:cNvSpPr>
          <p:nvPr>
            <p:ph type="title"/>
          </p:nvPr>
        </p:nvSpPr>
        <p:spPr/>
        <p:txBody>
          <a:bodyPr/>
          <a:lstStyle/>
          <a:p>
            <a:r>
              <a:rPr lang="en-US" dirty="0"/>
              <a:t>Case no 2</a:t>
            </a:r>
          </a:p>
        </p:txBody>
      </p:sp>
      <p:sp>
        <p:nvSpPr>
          <p:cNvPr id="3" name="Slide Number Placeholder 9"/>
          <p:cNvSpPr>
            <a:spLocks noGrp="1"/>
          </p:cNvSpPr>
          <p:nvPr>
            <p:ph type="sldNum" sz="quarter" idx="4294967295"/>
          </p:nvPr>
        </p:nvSpPr>
        <p:spPr>
          <a:xfrm>
            <a:off x="0" y="7405688"/>
            <a:ext cx="311150" cy="179387"/>
          </a:xfrm>
        </p:spPr>
        <p:txBody>
          <a:bodyPr/>
          <a:lstStyle/>
          <a:p>
            <a:fld id="{95C5E7B0-290B-4881-A9D5-F6FF197B1361}" type="slidenum">
              <a:rPr lang="en-US"/>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no 2</a:t>
            </a:r>
          </a:p>
        </p:txBody>
      </p:sp>
      <p:sp>
        <p:nvSpPr>
          <p:cNvPr id="4" name="Slide Number Placeholder 3"/>
          <p:cNvSpPr>
            <a:spLocks noGrp="1"/>
          </p:cNvSpPr>
          <p:nvPr>
            <p:ph type="sldNum" sz="quarter" idx="10"/>
          </p:nvPr>
        </p:nvSpPr>
        <p:spPr/>
        <p:txBody>
          <a:bodyPr/>
          <a:lstStyle/>
          <a:p>
            <a:fld id="{64599648-4C85-4DD8-AA53-4F5D3F9B2D3B}" type="slidenum">
              <a:rPr lang="en-US" smtClean="0"/>
              <a:pPr/>
              <a:t>7</a:t>
            </a:fld>
            <a:endParaRPr lang="en-US" dirty="0"/>
          </a:p>
        </p:txBody>
      </p:sp>
      <p:sp>
        <p:nvSpPr>
          <p:cNvPr id="5" name="Footer Placeholder 4"/>
          <p:cNvSpPr>
            <a:spLocks noGrp="1"/>
          </p:cNvSpPr>
          <p:nvPr>
            <p:ph type="ftr" sz="quarter" idx="11"/>
          </p:nvPr>
        </p:nvSpPr>
        <p:spPr/>
        <p:txBody>
          <a:bodyPr/>
          <a:lstStyle/>
          <a:p>
            <a:r>
              <a:rPr lang="en-US" dirty="0"/>
              <a:t>Specifics of Latvian Insolvency system</a:t>
            </a:r>
            <a:r>
              <a:rPr lang="lv-LV" dirty="0"/>
              <a:t> | </a:t>
            </a:r>
            <a:r>
              <a:rPr lang="en-US" dirty="0"/>
              <a:t>Case study </a:t>
            </a:r>
          </a:p>
        </p:txBody>
      </p:sp>
      <p:sp>
        <p:nvSpPr>
          <p:cNvPr id="7" name="Content Placeholder 2"/>
          <p:cNvSpPr>
            <a:spLocks noGrp="1"/>
          </p:cNvSpPr>
          <p:nvPr>
            <p:ph idx="1"/>
          </p:nvPr>
        </p:nvSpPr>
        <p:spPr>
          <a:xfrm>
            <a:off x="915194" y="1600200"/>
            <a:ext cx="8229600" cy="4525963"/>
          </a:xfrm>
        </p:spPr>
        <p:txBody>
          <a:bodyPr/>
          <a:lstStyle/>
          <a:p>
            <a:pPr marL="0" lvl="1" indent="0" algn="ctr">
              <a:buFontTx/>
              <a:buNone/>
            </a:pPr>
            <a:endParaRPr lang="en-US" sz="2800" dirty="0" smtClean="0"/>
          </a:p>
          <a:p>
            <a:pPr marL="0" lvl="1" indent="0" algn="ctr">
              <a:buFontTx/>
              <a:buNone/>
            </a:pPr>
            <a:endParaRPr lang="en-US" sz="2800" dirty="0" smtClean="0"/>
          </a:p>
          <a:p>
            <a:pPr marL="0" lvl="1" indent="0" algn="ctr">
              <a:buFontTx/>
              <a:buNone/>
            </a:pPr>
            <a:endParaRPr lang="lv-LV" sz="2800" dirty="0" smtClean="0"/>
          </a:p>
          <a:p>
            <a:pPr marL="0" lvl="1" indent="0" algn="ctr">
              <a:buFontTx/>
              <a:buNone/>
            </a:pPr>
            <a:r>
              <a:rPr lang="lv-LV" sz="2800" dirty="0" smtClean="0"/>
              <a:t>VS</a:t>
            </a:r>
          </a:p>
          <a:p>
            <a:pPr marL="0" lvl="1" indent="0" algn="ctr">
              <a:buFontTx/>
              <a:buNone/>
            </a:pPr>
            <a:endParaRPr lang="lv-LV" sz="2800" dirty="0" smtClean="0"/>
          </a:p>
          <a:p>
            <a:pPr marL="0" lvl="1" indent="0" algn="ctr">
              <a:buFontTx/>
              <a:buNone/>
            </a:pPr>
            <a:r>
              <a:rPr lang="en-US" sz="2800" dirty="0" smtClean="0"/>
              <a:t>SIA </a:t>
            </a:r>
            <a:r>
              <a:rPr lang="en-US" sz="2800" dirty="0" err="1" smtClean="0"/>
              <a:t>Winergy</a:t>
            </a:r>
            <a:r>
              <a:rPr lang="en-US" sz="2800" dirty="0" smtClean="0"/>
              <a:t> </a:t>
            </a:r>
            <a:endParaRPr lang="lv-LV" sz="2800" dirty="0" smtClean="0"/>
          </a:p>
          <a:p>
            <a:pPr marL="0" lvl="1" indent="0" algn="ctr">
              <a:buFontTx/>
              <a:buNone/>
            </a:pPr>
            <a:endParaRPr lang="lv-LV" sz="2800" dirty="0" smtClean="0"/>
          </a:p>
          <a:p>
            <a:pPr marL="0" lvl="1" indent="0" algn="ctr">
              <a:buFontTx/>
              <a:buNone/>
            </a:pPr>
            <a:endParaRPr lang="lv-LV" sz="2800" dirty="0" smtClean="0"/>
          </a:p>
          <a:p>
            <a:pPr marL="0" lvl="1" indent="0" algn="ctr">
              <a:buFontTx/>
              <a:buNone/>
            </a:pPr>
            <a:endParaRPr lang="lv-LV" sz="2800" dirty="0"/>
          </a:p>
          <a:p>
            <a:pPr marL="0" lvl="1" indent="0" algn="ctr">
              <a:buFontTx/>
              <a:buNone/>
            </a:pPr>
            <a:r>
              <a:rPr lang="lv-LV" sz="2800" dirty="0" err="1" smtClean="0"/>
              <a:t>Claim</a:t>
            </a:r>
            <a:r>
              <a:rPr lang="lv-LV" sz="2800" dirty="0" smtClean="0"/>
              <a:t> a</a:t>
            </a:r>
            <a:r>
              <a:rPr lang="en-US" sz="2800" dirty="0" err="1" smtClean="0"/>
              <a:t>pprox</a:t>
            </a:r>
            <a:r>
              <a:rPr lang="en-US" sz="2800" dirty="0" smtClean="0"/>
              <a:t> </a:t>
            </a:r>
            <a:r>
              <a:rPr lang="en-US" sz="2800" b="1" dirty="0" smtClean="0"/>
              <a:t>EUR 17 000 000</a:t>
            </a:r>
          </a:p>
        </p:txBody>
      </p:sp>
      <p:pic>
        <p:nvPicPr>
          <p:cNvPr id="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994" y="1448594"/>
            <a:ext cx="4445108" cy="13946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003013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fade">
                                      <p:cBhvr>
                                        <p:cTn id="12" dur="1000"/>
                                        <p:tgtEl>
                                          <p:spTgt spid="7">
                                            <p:txEl>
                                              <p:pRg st="3" end="3"/>
                                            </p:txEl>
                                          </p:spTgt>
                                        </p:tgtEl>
                                      </p:cBhvr>
                                    </p:animEffect>
                                    <p:anim calcmode="lin" valueType="num">
                                      <p:cBhvr>
                                        <p:cTn id="13"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animEffect transition="in" filter="fade">
                                      <p:cBhvr>
                                        <p:cTn id="19" dur="1000"/>
                                        <p:tgtEl>
                                          <p:spTgt spid="7">
                                            <p:txEl>
                                              <p:pRg st="5" end="5"/>
                                            </p:txEl>
                                          </p:spTgt>
                                        </p:tgtEl>
                                      </p:cBhvr>
                                    </p:animEffect>
                                    <p:anim calcmode="lin" valueType="num">
                                      <p:cBhvr>
                                        <p:cTn id="20"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9" end="9"/>
                                            </p:txEl>
                                          </p:spTgt>
                                        </p:tgtEl>
                                        <p:attrNameLst>
                                          <p:attrName>style.visibility</p:attrName>
                                        </p:attrNameLst>
                                      </p:cBhvr>
                                      <p:to>
                                        <p:strVal val="visible"/>
                                      </p:to>
                                    </p:set>
                                    <p:animEffect transition="in" filter="fade">
                                      <p:cBhvr>
                                        <p:cTn id="26" dur="1000"/>
                                        <p:tgtEl>
                                          <p:spTgt spid="7">
                                            <p:txEl>
                                              <p:pRg st="9" end="9"/>
                                            </p:txEl>
                                          </p:spTgt>
                                        </p:tgtEl>
                                      </p:cBhvr>
                                    </p:animEffect>
                                    <p:anim calcmode="lin" valueType="num">
                                      <p:cBhvr>
                                        <p:cTn id="27"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no 2</a:t>
            </a:r>
          </a:p>
        </p:txBody>
      </p:sp>
      <p:sp>
        <p:nvSpPr>
          <p:cNvPr id="3" name="Content Placeholder 2"/>
          <p:cNvSpPr>
            <a:spLocks noGrp="1"/>
          </p:cNvSpPr>
          <p:nvPr>
            <p:ph idx="1"/>
          </p:nvPr>
        </p:nvSpPr>
        <p:spPr/>
        <p:txBody>
          <a:bodyPr/>
          <a:lstStyle/>
          <a:p>
            <a:pPr lvl="1">
              <a:buFont typeface="Arial" panose="020B0604020202020204" pitchFamily="34" charset="0"/>
              <a:buChar char="•"/>
              <a:defRPr/>
            </a:pPr>
            <a:r>
              <a:rPr lang="en-US" dirty="0"/>
              <a:t>June 2013: SIA </a:t>
            </a:r>
            <a:r>
              <a:rPr lang="en-US" dirty="0" err="1"/>
              <a:t>Winergy</a:t>
            </a:r>
            <a:r>
              <a:rPr lang="en-US" dirty="0"/>
              <a:t>  filed for Legal Protection </a:t>
            </a:r>
            <a:r>
              <a:rPr lang="en-US" dirty="0" smtClean="0"/>
              <a:t>Proceeding</a:t>
            </a:r>
            <a:endParaRPr lang="lv-LV" dirty="0" smtClean="0"/>
          </a:p>
          <a:p>
            <a:pPr lvl="1">
              <a:buFont typeface="Arial" panose="020B0604020202020204" pitchFamily="34" charset="0"/>
              <a:buChar char="•"/>
              <a:defRPr/>
            </a:pPr>
            <a:endParaRPr lang="lv-LV" dirty="0"/>
          </a:p>
          <a:p>
            <a:pPr lvl="1">
              <a:buFont typeface="Arial" panose="020B0604020202020204" pitchFamily="34" charset="0"/>
              <a:buChar char="•"/>
              <a:defRPr/>
            </a:pPr>
            <a:r>
              <a:rPr lang="en-US" dirty="0" smtClean="0"/>
              <a:t>September </a:t>
            </a:r>
            <a:r>
              <a:rPr lang="en-US" dirty="0"/>
              <a:t>2013: The court rejected the LPP </a:t>
            </a:r>
            <a:r>
              <a:rPr lang="en-US" dirty="0" smtClean="0"/>
              <a:t>plan</a:t>
            </a:r>
            <a:endParaRPr lang="lv-LV" dirty="0" smtClean="0"/>
          </a:p>
          <a:p>
            <a:pPr lvl="1">
              <a:buFont typeface="Arial" panose="020B0604020202020204" pitchFamily="34" charset="0"/>
              <a:buChar char="•"/>
              <a:defRPr/>
            </a:pPr>
            <a:endParaRPr lang="lv-LV" dirty="0"/>
          </a:p>
          <a:p>
            <a:pPr lvl="1">
              <a:buFont typeface="Arial" panose="020B0604020202020204" pitchFamily="34" charset="0"/>
              <a:buChar char="•"/>
              <a:defRPr/>
            </a:pPr>
            <a:r>
              <a:rPr lang="en-US" dirty="0" smtClean="0"/>
              <a:t>November </a:t>
            </a:r>
            <a:r>
              <a:rPr lang="en-US" dirty="0"/>
              <a:t>2013: SIA </a:t>
            </a:r>
            <a:r>
              <a:rPr lang="en-US" dirty="0" err="1"/>
              <a:t>Winergy</a:t>
            </a:r>
            <a:r>
              <a:rPr lang="en-US" dirty="0"/>
              <a:t> went to insolvency proceeding</a:t>
            </a:r>
          </a:p>
        </p:txBody>
      </p:sp>
      <p:sp>
        <p:nvSpPr>
          <p:cNvPr id="4" name="Slide Number Placeholder 3"/>
          <p:cNvSpPr>
            <a:spLocks noGrp="1"/>
          </p:cNvSpPr>
          <p:nvPr>
            <p:ph type="sldNum" sz="quarter" idx="10"/>
          </p:nvPr>
        </p:nvSpPr>
        <p:spPr/>
        <p:txBody>
          <a:bodyPr/>
          <a:lstStyle/>
          <a:p>
            <a:fld id="{64599648-4C85-4DD8-AA53-4F5D3F9B2D3B}" type="slidenum">
              <a:rPr lang="en-US" smtClean="0"/>
              <a:pPr/>
              <a:t>8</a:t>
            </a:fld>
            <a:endParaRPr lang="en-US" dirty="0"/>
          </a:p>
        </p:txBody>
      </p:sp>
      <p:sp>
        <p:nvSpPr>
          <p:cNvPr id="5" name="Footer Placeholder 4"/>
          <p:cNvSpPr>
            <a:spLocks noGrp="1"/>
          </p:cNvSpPr>
          <p:nvPr>
            <p:ph type="ftr" sz="quarter" idx="11"/>
          </p:nvPr>
        </p:nvSpPr>
        <p:spPr/>
        <p:txBody>
          <a:bodyPr/>
          <a:lstStyle/>
          <a:p>
            <a:r>
              <a:rPr lang="en-US" dirty="0"/>
              <a:t>Specifics of Latvian Insolvency system</a:t>
            </a:r>
            <a:r>
              <a:rPr lang="lv-LV" dirty="0"/>
              <a:t> | </a:t>
            </a:r>
            <a:r>
              <a:rPr lang="en-US" dirty="0"/>
              <a:t>Case study </a:t>
            </a:r>
          </a:p>
        </p:txBody>
      </p:sp>
    </p:spTree>
    <p:extLst>
      <p:ext uri="{BB962C8B-B14F-4D97-AF65-F5344CB8AC3E}">
        <p14:creationId xmlns:p14="http://schemas.microsoft.com/office/powerpoint/2010/main" val="3531096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 details</a:t>
            </a:r>
          </a:p>
        </p:txBody>
      </p:sp>
      <p:sp>
        <p:nvSpPr>
          <p:cNvPr id="3" name="Content Placeholder 2"/>
          <p:cNvSpPr>
            <a:spLocks noGrp="1"/>
          </p:cNvSpPr>
          <p:nvPr>
            <p:ph idx="1"/>
          </p:nvPr>
        </p:nvSpPr>
        <p:spPr/>
        <p:txBody>
          <a:bodyPr/>
          <a:lstStyle/>
          <a:p>
            <a:pPr lvl="1">
              <a:buFont typeface="Arial" panose="020B0604020202020204" pitchFamily="34" charset="0"/>
              <a:buChar char="•"/>
              <a:defRPr/>
            </a:pPr>
            <a:r>
              <a:rPr lang="en-US" dirty="0"/>
              <a:t>Legal address changed before filing for </a:t>
            </a:r>
            <a:r>
              <a:rPr lang="en-US" dirty="0" smtClean="0"/>
              <a:t>LPP</a:t>
            </a:r>
            <a:endParaRPr lang="lv-LV" dirty="0" smtClean="0"/>
          </a:p>
          <a:p>
            <a:pPr lvl="1">
              <a:buFont typeface="Arial" panose="020B0604020202020204" pitchFamily="34" charset="0"/>
              <a:buChar char="•"/>
              <a:defRPr/>
            </a:pPr>
            <a:endParaRPr lang="lv-LV" dirty="0"/>
          </a:p>
          <a:p>
            <a:pPr lvl="1">
              <a:buFont typeface="Courier New" panose="02070309020205020404" pitchFamily="49" charset="0"/>
              <a:buChar char="o"/>
              <a:defRPr/>
            </a:pPr>
            <a:r>
              <a:rPr lang="lv-LV" dirty="0" smtClean="0"/>
              <a:t> </a:t>
            </a:r>
            <a:r>
              <a:rPr lang="en-US" dirty="0" smtClean="0"/>
              <a:t>The </a:t>
            </a:r>
            <a:r>
              <a:rPr lang="en-US" dirty="0"/>
              <a:t>LPP approved by a “last minute” secured </a:t>
            </a:r>
            <a:r>
              <a:rPr lang="en-US" dirty="0" smtClean="0"/>
              <a:t>creditor:</a:t>
            </a:r>
            <a:endParaRPr lang="lv-LV" dirty="0"/>
          </a:p>
          <a:p>
            <a:pPr lvl="1">
              <a:buFont typeface="Courier New" panose="02070309020205020404" pitchFamily="49" charset="0"/>
              <a:buChar char="o"/>
              <a:defRPr/>
            </a:pPr>
            <a:r>
              <a:rPr lang="lv-LV" dirty="0" smtClean="0"/>
              <a:t> </a:t>
            </a:r>
            <a:r>
              <a:rPr lang="en-US" dirty="0" smtClean="0"/>
              <a:t>EUR 35 000 000 claim (2/3 of votes)</a:t>
            </a:r>
            <a:endParaRPr lang="lv-LV" dirty="0"/>
          </a:p>
          <a:p>
            <a:pPr lvl="1">
              <a:buFont typeface="Courier New" panose="02070309020205020404" pitchFamily="49" charset="0"/>
              <a:buChar char="o"/>
              <a:defRPr/>
            </a:pPr>
            <a:r>
              <a:rPr lang="lv-LV" dirty="0" smtClean="0"/>
              <a:t> </a:t>
            </a:r>
            <a:r>
              <a:rPr lang="en-US" dirty="0" err="1" smtClean="0"/>
              <a:t>secur</a:t>
            </a:r>
            <a:r>
              <a:rPr lang="lv-LV" dirty="0" err="1" smtClean="0"/>
              <a:t>ed</a:t>
            </a:r>
            <a:r>
              <a:rPr lang="lv-LV" dirty="0" smtClean="0"/>
              <a:t> </a:t>
            </a:r>
            <a:r>
              <a:rPr lang="lv-LV" dirty="0" err="1" smtClean="0"/>
              <a:t>by</a:t>
            </a:r>
            <a:r>
              <a:rPr lang="lv-LV" dirty="0" smtClean="0"/>
              <a:t> </a:t>
            </a:r>
            <a:r>
              <a:rPr lang="lv-LV" dirty="0" err="1" smtClean="0"/>
              <a:t>the</a:t>
            </a:r>
            <a:r>
              <a:rPr lang="lv-LV" dirty="0" smtClean="0"/>
              <a:t> </a:t>
            </a:r>
            <a:r>
              <a:rPr lang="en-US" dirty="0" smtClean="0"/>
              <a:t>pledge </a:t>
            </a:r>
            <a:r>
              <a:rPr lang="en-US" dirty="0"/>
              <a:t>on </a:t>
            </a:r>
            <a:r>
              <a:rPr lang="en-US" dirty="0" smtClean="0"/>
              <a:t>…..</a:t>
            </a:r>
            <a:endParaRPr lang="lv-LV" dirty="0" smtClean="0"/>
          </a:p>
          <a:p>
            <a:pPr marL="0" lvl="1" indent="0">
              <a:buNone/>
              <a:defRPr/>
            </a:pPr>
            <a:endParaRPr lang="lv-LV" dirty="0"/>
          </a:p>
          <a:p>
            <a:pPr marL="0" lvl="1" indent="0">
              <a:buNone/>
              <a:defRPr/>
            </a:pPr>
            <a:r>
              <a:rPr lang="lv-LV" dirty="0" smtClean="0"/>
              <a:t>a </a:t>
            </a:r>
            <a:r>
              <a:rPr lang="lv-LV" dirty="0" err="1" smtClean="0"/>
              <a:t>t</a:t>
            </a:r>
            <a:r>
              <a:rPr lang="lv-LV" dirty="0" err="1" smtClean="0"/>
              <a:t>railer</a:t>
            </a:r>
            <a:r>
              <a:rPr lang="lv-LV" dirty="0" smtClean="0"/>
              <a:t> «</a:t>
            </a:r>
            <a:r>
              <a:rPr lang="lv-LV" dirty="0" err="1" smtClean="0"/>
              <a:t>Respo</a:t>
            </a:r>
            <a:r>
              <a:rPr lang="lv-LV" dirty="0" smtClean="0"/>
              <a:t>»</a:t>
            </a:r>
            <a:endParaRPr lang="en-US" dirty="0"/>
          </a:p>
        </p:txBody>
      </p:sp>
      <p:sp>
        <p:nvSpPr>
          <p:cNvPr id="4" name="Slide Number Placeholder 3"/>
          <p:cNvSpPr>
            <a:spLocks noGrp="1"/>
          </p:cNvSpPr>
          <p:nvPr>
            <p:ph type="sldNum" sz="quarter" idx="10"/>
          </p:nvPr>
        </p:nvSpPr>
        <p:spPr/>
        <p:txBody>
          <a:bodyPr/>
          <a:lstStyle/>
          <a:p>
            <a:fld id="{64599648-4C85-4DD8-AA53-4F5D3F9B2D3B}" type="slidenum">
              <a:rPr lang="en-US" smtClean="0"/>
              <a:pPr/>
              <a:t>9</a:t>
            </a:fld>
            <a:endParaRPr lang="en-US" dirty="0"/>
          </a:p>
        </p:txBody>
      </p:sp>
      <p:sp>
        <p:nvSpPr>
          <p:cNvPr id="5" name="Footer Placeholder 4"/>
          <p:cNvSpPr>
            <a:spLocks noGrp="1"/>
          </p:cNvSpPr>
          <p:nvPr>
            <p:ph type="ftr" sz="quarter" idx="11"/>
          </p:nvPr>
        </p:nvSpPr>
        <p:spPr/>
        <p:txBody>
          <a:bodyPr/>
          <a:lstStyle/>
          <a:p>
            <a:r>
              <a:rPr lang="en-US" dirty="0"/>
              <a:t>Specifics of Latvian Insolvency system</a:t>
            </a:r>
            <a:r>
              <a:rPr lang="lv-LV" dirty="0"/>
              <a:t> | </a:t>
            </a:r>
            <a:r>
              <a:rPr lang="en-US" dirty="0"/>
              <a:t>Case study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1194" y="3706358"/>
            <a:ext cx="5218113" cy="343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8971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CE_ppt template_2013">
  <a:themeElements>
    <a:clrScheme name="Custom 1">
      <a:dk1>
        <a:srgbClr val="002776"/>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19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plate_white_cze">
  <a:themeElements>
    <a:clrScheme name="Custom 1">
      <a:dk1>
        <a:srgbClr val="002776"/>
      </a:dk1>
      <a:lt1>
        <a:srgbClr val="FFFFFF"/>
      </a:lt1>
      <a:dk2>
        <a:srgbClr val="002776"/>
      </a:dk2>
      <a:lt2>
        <a:srgbClr val="FFFFFF"/>
      </a:lt2>
      <a:accent1>
        <a:srgbClr val="002776"/>
      </a:accent1>
      <a:accent2>
        <a:srgbClr val="92D400"/>
      </a:accent2>
      <a:accent3>
        <a:srgbClr val="00A1DE"/>
      </a:accent3>
      <a:accent4>
        <a:srgbClr val="72C7E7"/>
      </a:accent4>
      <a:accent5>
        <a:srgbClr val="3C8A2E"/>
      </a:accent5>
      <a:accent6>
        <a:srgbClr val="C9DD03"/>
      </a:accent6>
      <a:hlink>
        <a:srgbClr val="3C8A2E"/>
      </a:hlink>
      <a:folHlink>
        <a:srgbClr val="C9DD03"/>
      </a:folHlink>
    </a:clrScheme>
    <a:fontScheme name="template_white_cz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6"/>
        </a:solidFill>
        <a:ln w="9525" cap="flat" cmpd="sng" algn="ctr">
          <a:noFill/>
          <a:prstDash val="solid"/>
          <a:round/>
          <a:headEnd type="none" w="med" len="med"/>
          <a:tailEnd type="none" w="med" len="med"/>
        </a:ln>
        <a:effectLst/>
      </a:spPr>
      <a:bodyPr vert="horz" wrap="square" lIns="36000" tIns="36000" rIns="36000" bIns="36000" numCol="1" rtlCol="0" anchor="t" anchorCtr="0" compatLnSpc="1">
        <a:prstTxWarp prst="textNoShape">
          <a:avLst/>
        </a:prstTxWarp>
        <a:noAutofit/>
      </a:bodyPr>
      <a:lstStyle>
        <a:defPPr marL="177800" marR="0" indent="-177800" algn="l" defTabSz="914400" rtl="0" eaLnBrk="1" fontAlgn="base" latinLnBrk="0" hangingPunct="1">
          <a:lnSpc>
            <a:spcPct val="100000"/>
          </a:lnSpc>
          <a:spcBef>
            <a:spcPct val="50000"/>
          </a:spcBef>
          <a:spcAft>
            <a:spcPct val="25000"/>
          </a:spcAft>
          <a:buClr>
            <a:srgbClr val="000066"/>
          </a:buClr>
          <a:buSzTx/>
          <a:tabLst/>
          <a:defRPr kumimoji="0" sz="1400" b="0" i="0" u="none" strike="noStrike" cap="none" normalizeH="0" baseline="0" dirty="0" err="1" smtClean="0">
            <a:ln>
              <a:noFill/>
            </a:ln>
            <a:solidFill>
              <a:schemeClr val="tx1"/>
            </a:solidFill>
            <a:effectLst/>
            <a:latin typeface="Arial" charset="0"/>
          </a:defRPr>
        </a:defPPr>
      </a:lstStyle>
    </a:spDef>
    <a:lnDef>
      <a:spPr bwMode="auto">
        <a:noFill/>
        <a:ln w="9525" cap="flat" cmpd="sng" algn="ctr">
          <a:solidFill>
            <a:srgbClr val="000066"/>
          </a:solidFill>
          <a:prstDash val="solid"/>
          <a:round/>
          <a:headEnd type="none" w="med" len="med"/>
          <a:tailEnd type="none" w="med" len="med"/>
        </a:ln>
        <a:effectLst/>
      </a:spPr>
      <a:bodyPr/>
      <a:lstStyle/>
    </a:lnDef>
    <a:txDef>
      <a:spPr>
        <a:noFill/>
      </a:spPr>
      <a:bodyPr wrap="square" lIns="36000" tIns="36000" rIns="36000" bIns="36000" rtlCol="0">
        <a:noAutofit/>
      </a:bodyPr>
      <a:lstStyle>
        <a:defPPr marL="177800" indent="-177800">
          <a:defRPr sz="1400" dirty="0" err="1" smtClean="0">
            <a:solidFill>
              <a:schemeClr val="tx1"/>
            </a:solidFill>
          </a:defRPr>
        </a:defPPr>
      </a:lstStyle>
    </a:txDef>
  </a:objectDefaults>
  <a:extraClrSchemeLst>
    <a:extraClrScheme>
      <a:clrScheme name="template_white_cze 1">
        <a:dk1>
          <a:srgbClr val="000066"/>
        </a:dk1>
        <a:lt1>
          <a:srgbClr val="FFFFFF"/>
        </a:lt1>
        <a:dk2>
          <a:srgbClr val="000066"/>
        </a:dk2>
        <a:lt2>
          <a:srgbClr val="E5E5CC"/>
        </a:lt2>
        <a:accent1>
          <a:srgbClr val="800080"/>
        </a:accent1>
        <a:accent2>
          <a:srgbClr val="996633"/>
        </a:accent2>
        <a:accent3>
          <a:srgbClr val="FFFFFF"/>
        </a:accent3>
        <a:accent4>
          <a:srgbClr val="000056"/>
        </a:accent4>
        <a:accent5>
          <a:srgbClr val="C0AAC0"/>
        </a:accent5>
        <a:accent6>
          <a:srgbClr val="8A5C2D"/>
        </a:accent6>
        <a:hlink>
          <a:srgbClr val="336600"/>
        </a:hlink>
        <a:folHlink>
          <a:srgbClr val="6666FF"/>
        </a:folHlink>
      </a:clrScheme>
      <a:clrMap bg1="lt1" tx1="dk1" bg2="lt2" tx2="dk2" accent1="accent1" accent2="accent2" accent3="accent3" accent4="accent4" accent5="accent5" accent6="accent6" hlink="hlink" folHlink="folHlink"/>
    </a:extraClrScheme>
    <a:extraClrScheme>
      <a:clrScheme name="template_white_cze 2">
        <a:dk1>
          <a:srgbClr val="000066"/>
        </a:dk1>
        <a:lt1>
          <a:srgbClr val="FFFFFF"/>
        </a:lt1>
        <a:dk2>
          <a:srgbClr val="000066"/>
        </a:dk2>
        <a:lt2>
          <a:srgbClr val="E5E5CC"/>
        </a:lt2>
        <a:accent1>
          <a:srgbClr val="000066"/>
        </a:accent1>
        <a:accent2>
          <a:srgbClr val="996633"/>
        </a:accent2>
        <a:accent3>
          <a:srgbClr val="FFFFFF"/>
        </a:accent3>
        <a:accent4>
          <a:srgbClr val="000056"/>
        </a:accent4>
        <a:accent5>
          <a:srgbClr val="AAAAB8"/>
        </a:accent5>
        <a:accent6>
          <a:srgbClr val="8A5C2D"/>
        </a:accent6>
        <a:hlink>
          <a:srgbClr val="336600"/>
        </a:hlink>
        <a:folHlink>
          <a:srgbClr val="6666FF"/>
        </a:folHlink>
      </a:clrScheme>
      <a:clrMap bg1="lt1" tx1="dk1" bg2="lt2" tx2="dk2" accent1="accent1" accent2="accent2" accent3="accent3" accent4="accent4" accent5="accent5" accent6="accent6" hlink="hlink" folHlink="folHlink"/>
    </a:extraClrScheme>
    <a:extraClrScheme>
      <a:clrScheme name="template_white_cze 3">
        <a:dk1>
          <a:srgbClr val="000066"/>
        </a:dk1>
        <a:lt1>
          <a:srgbClr val="FFFFFF"/>
        </a:lt1>
        <a:dk2>
          <a:srgbClr val="000066"/>
        </a:dk2>
        <a:lt2>
          <a:srgbClr val="E5E5CC"/>
        </a:lt2>
        <a:accent1>
          <a:srgbClr val="6666FF"/>
        </a:accent1>
        <a:accent2>
          <a:srgbClr val="996633"/>
        </a:accent2>
        <a:accent3>
          <a:srgbClr val="FFFFFF"/>
        </a:accent3>
        <a:accent4>
          <a:srgbClr val="000056"/>
        </a:accent4>
        <a:accent5>
          <a:srgbClr val="B8B8FF"/>
        </a:accent5>
        <a:accent6>
          <a:srgbClr val="8A5C2D"/>
        </a:accent6>
        <a:hlink>
          <a:srgbClr val="336600"/>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CE_ppt template_2013</Template>
  <TotalTime>1120</TotalTime>
  <Words>509</Words>
  <Application>Microsoft Office PowerPoint</Application>
  <PresentationFormat>Custom</PresentationFormat>
  <Paragraphs>108</Paragraphs>
  <Slides>15</Slides>
  <Notes>1</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CE_ppt template_2013</vt:lpstr>
      <vt:lpstr>1_template_white_cze</vt:lpstr>
      <vt:lpstr>Specifics of Latvian Insolvency system Case study </vt:lpstr>
      <vt:lpstr>Case no 1</vt:lpstr>
      <vt:lpstr>Case no 1</vt:lpstr>
      <vt:lpstr>Case no 1</vt:lpstr>
      <vt:lpstr>Specific details</vt:lpstr>
      <vt:lpstr>Case no 2</vt:lpstr>
      <vt:lpstr>Case no 2</vt:lpstr>
      <vt:lpstr>Case no 2</vt:lpstr>
      <vt:lpstr>Specific details</vt:lpstr>
      <vt:lpstr>Specific details 2</vt:lpstr>
      <vt:lpstr>Other publicly known cases</vt:lpstr>
      <vt:lpstr>PowerPoint Presentation</vt:lpstr>
      <vt:lpstr>Conclusions</vt:lpstr>
      <vt:lpstr>PowerPoint Presentation</vt:lpstr>
      <vt:lpstr>PowerPoint Presentation</vt:lpstr>
    </vt:vector>
  </TitlesOfParts>
  <Company>Deloitte Central Europe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Specifics of Latvian Insolvency system Case study</dc:title>
  <cp:lastModifiedBy>Helmuts Jauja</cp:lastModifiedBy>
  <cp:revision>14</cp:revision>
  <cp:lastPrinted>2013-11-27T14:01:01Z</cp:lastPrinted>
  <dcterms:created xsi:type="dcterms:W3CDTF">2013-11-27T11:25:45Z</dcterms:created>
  <dcterms:modified xsi:type="dcterms:W3CDTF">2013-11-28T08:19:30Z</dcterms:modified>
</cp:coreProperties>
</file>